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4" name="직사각형 13"/>
          <p:cNvSpPr/>
          <p:nvPr/>
        </p:nvSpPr>
        <p:spPr>
          <a:xfrm>
            <a:off x="249897" y="812030"/>
            <a:ext cx="86409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95536" y="44624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smtClean="0">
                <a:solidFill>
                  <a:srgbClr val="FF0000"/>
                </a:solidFill>
              </a:rPr>
              <a:t>냉방기 가동 안내 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052736"/>
            <a:ext cx="79208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3200" b="1" dirty="0" smtClean="0"/>
              <a:t>냉방기 가동 기간 </a:t>
            </a:r>
            <a:endParaRPr lang="en-US" altLang="ko-KR" sz="3200" b="1" dirty="0"/>
          </a:p>
          <a:p>
            <a:r>
              <a:rPr lang="en-US" altLang="ko-KR" sz="3200" b="1" dirty="0" smtClean="0"/>
              <a:t>  2015</a:t>
            </a:r>
            <a:r>
              <a:rPr lang="ko-KR" altLang="en-US" sz="3200" b="1" dirty="0" smtClean="0"/>
              <a:t>년 </a:t>
            </a:r>
            <a:r>
              <a:rPr lang="en-US" altLang="ko-KR" sz="3200" b="1" dirty="0" smtClean="0"/>
              <a:t>05</a:t>
            </a:r>
            <a:r>
              <a:rPr lang="ko-KR" altLang="en-US" sz="3200" b="1" dirty="0" smtClean="0"/>
              <a:t>월</a:t>
            </a:r>
            <a:r>
              <a:rPr lang="en-US" altLang="ko-KR" sz="3200" b="1" dirty="0" smtClean="0"/>
              <a:t>26</a:t>
            </a:r>
            <a:r>
              <a:rPr lang="ko-KR" altLang="en-US" sz="3200" b="1" dirty="0" smtClean="0"/>
              <a:t>일 </a:t>
            </a:r>
            <a:r>
              <a:rPr lang="en-US" altLang="ko-KR" sz="3200" b="1" dirty="0" smtClean="0"/>
              <a:t>~ 2015</a:t>
            </a:r>
            <a:r>
              <a:rPr lang="ko-KR" altLang="en-US" sz="3200" b="1" dirty="0" smtClean="0"/>
              <a:t>년 </a:t>
            </a:r>
            <a:r>
              <a:rPr lang="en-US" altLang="ko-KR" sz="3200" b="1" dirty="0" smtClean="0"/>
              <a:t>09</a:t>
            </a:r>
            <a:r>
              <a:rPr lang="ko-KR" altLang="en-US" sz="3200" b="1" dirty="0" smtClean="0"/>
              <a:t>월</a:t>
            </a:r>
            <a:r>
              <a:rPr lang="en-US" altLang="ko-KR" sz="3200" b="1" dirty="0" smtClean="0"/>
              <a:t>30</a:t>
            </a:r>
            <a:r>
              <a:rPr lang="ko-KR" altLang="en-US" sz="3200" b="1" dirty="0" smtClean="0"/>
              <a:t>일</a:t>
            </a:r>
            <a:endParaRPr lang="en-US" altLang="ko-KR" sz="3200" b="1" dirty="0" smtClean="0"/>
          </a:p>
          <a:p>
            <a:endParaRPr lang="en-US" altLang="ko-KR" sz="3200" b="1" dirty="0"/>
          </a:p>
          <a:p>
            <a:r>
              <a:rPr lang="en-US" altLang="ko-KR" sz="3200" b="1" dirty="0" smtClean="0"/>
              <a:t>2. </a:t>
            </a:r>
            <a:r>
              <a:rPr lang="ko-KR" altLang="en-US" sz="3200" b="1" dirty="0" smtClean="0"/>
              <a:t>냉방온도 </a:t>
            </a:r>
            <a:r>
              <a:rPr lang="en-US" altLang="ko-KR" sz="3200" b="1" dirty="0" smtClean="0"/>
              <a:t>                                    26</a:t>
            </a:r>
            <a:r>
              <a:rPr lang="ko-KR" altLang="en-US" sz="3200" b="1" dirty="0" smtClean="0"/>
              <a:t>도를 기본으로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기온변화에 따라 유동적으로 적용</a:t>
            </a:r>
            <a:r>
              <a:rPr lang="en-US" altLang="ko-KR" sz="3200" b="1" dirty="0" smtClean="0"/>
              <a:t>.</a:t>
            </a:r>
          </a:p>
          <a:p>
            <a:endParaRPr lang="en-US" altLang="ko-KR" sz="3200" b="1" dirty="0"/>
          </a:p>
          <a:p>
            <a:r>
              <a:rPr lang="en-US" altLang="ko-KR" sz="3200" b="1" dirty="0" smtClean="0"/>
              <a:t>3. OFF </a:t>
            </a:r>
            <a:r>
              <a:rPr lang="ko-KR" altLang="en-US" sz="3200" b="1" dirty="0" smtClean="0"/>
              <a:t>타임적용 </a:t>
            </a:r>
            <a:r>
              <a:rPr lang="en-US" altLang="ko-KR" sz="3200" b="1" dirty="0"/>
              <a:t> </a:t>
            </a:r>
            <a:r>
              <a:rPr lang="en-US" altLang="ko-KR" sz="3200" b="1" dirty="0" smtClean="0"/>
              <a:t>                             </a:t>
            </a:r>
            <a:r>
              <a:rPr lang="ko-KR" altLang="en-US" sz="3200" b="1" dirty="0" smtClean="0"/>
              <a:t>매 짝수시간 마다 </a:t>
            </a:r>
            <a:r>
              <a:rPr lang="en-US" altLang="ko-KR" sz="3200" b="1" dirty="0" smtClean="0"/>
              <a:t>OFF</a:t>
            </a:r>
            <a:r>
              <a:rPr lang="ko-KR" altLang="en-US" sz="3200" b="1" dirty="0" smtClean="0"/>
              <a:t>되며 운전 버튼을 누르면 작동 됨</a:t>
            </a:r>
            <a:r>
              <a:rPr lang="en-US" altLang="ko-KR" sz="3200" b="1" dirty="0" smtClean="0"/>
              <a:t>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50</Words>
  <Application>Microsoft Office PowerPoint</Application>
  <PresentationFormat>화면 슬라이드 쇼(4:3)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49</cp:revision>
  <cp:lastPrinted>2015-05-20T08:53:25Z</cp:lastPrinted>
  <dcterms:created xsi:type="dcterms:W3CDTF">2013-04-10T06:15:15Z</dcterms:created>
  <dcterms:modified xsi:type="dcterms:W3CDTF">2015-05-27T07:16:45Z</dcterms:modified>
</cp:coreProperties>
</file>