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31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7" tIns="45929" rIns="91857" bIns="4592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8"/>
            <a:ext cx="5318760" cy="4398407"/>
          </a:xfrm>
          <a:prstGeom prst="rect">
            <a:avLst/>
          </a:prstGeom>
        </p:spPr>
        <p:txBody>
          <a:bodyPr vert="horz" lIns="91857" tIns="45929" rIns="91857" bIns="4592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6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31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673" y="756403"/>
            <a:ext cx="9001154" cy="585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비호생활관 부분정전 안내</a:t>
            </a:r>
            <a:endParaRPr kumimoji="1" lang="en-US" altLang="ko-KR" sz="4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marR="0" lvl="0" indent="-51435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07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.(토) 0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8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부터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        2015.02.08.(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일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8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까지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장소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향토생활관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남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),(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여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정전 사유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전기실 변압기 교체공사 관련 정전작업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유의 사항 : </a:t>
            </a:r>
            <a:r>
              <a:rPr kumimoji="1" lang="ko-KR" altLang="en-US" sz="2800" b="1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비상발전기 공급예정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이며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최초 발전기 연결 작업 시 </a:t>
            </a:r>
            <a:r>
              <a:rPr kumimoji="1" lang="en-US" altLang="ko-KR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</a:t>
            </a:r>
            <a:r>
              <a:rPr kumimoji="1" lang="ko-KR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시간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교대운전 시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(8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시간 기준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en-US" altLang="ko-K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10</a:t>
            </a:r>
            <a:r>
              <a:rPr kumimoji="1" lang="ko-KR" altLang="en-US" sz="28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분 정도 부분 정전이 발생</a:t>
            </a:r>
            <a:r>
              <a:rPr kumimoji="1" lang="ko-KR" altLang="en-US" sz="28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할 수 있습니다</a:t>
            </a:r>
            <a:r>
              <a:rPr kumimoji="1" lang="en-US" altLang="ko-K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</a:br>
            <a:r>
              <a:rPr lang="en-US" altLang="ko-KR" sz="2800" b="1" dirty="0" smtClean="0">
                <a:solidFill>
                  <a:srgbClr val="002060"/>
                </a:solidFill>
              </a:rPr>
              <a:t>※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정전 복구시간은 작업 일정에 따라 변경될 수 있음</a:t>
            </a:r>
            <a:endParaRPr lang="ko-KR" altLang="en-US" sz="2800" b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</TotalTime>
  <Words>35</Words>
  <Application>Microsoft Office PowerPoint</Application>
  <PresentationFormat>화면 슬라이드 쇼(4:3)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152</cp:revision>
  <cp:lastPrinted>2015-02-01T23:59:10Z</cp:lastPrinted>
  <dcterms:created xsi:type="dcterms:W3CDTF">2014-09-18T04:50:24Z</dcterms:created>
  <dcterms:modified xsi:type="dcterms:W3CDTF">2015-02-02T06:01:26Z</dcterms:modified>
</cp:coreProperties>
</file>