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648450" cy="97742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8" y="0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765933" y="0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1838"/>
            <a:ext cx="4886325" cy="36655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7" tIns="45929" rIns="91857" bIns="4592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64845" y="4642769"/>
            <a:ext cx="5318760" cy="4398407"/>
          </a:xfrm>
          <a:prstGeom prst="rect">
            <a:avLst/>
          </a:prstGeom>
        </p:spPr>
        <p:txBody>
          <a:bodyPr vert="horz" lIns="91857" tIns="45929" rIns="91857" bIns="45929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8" y="9283831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765933" y="9283831"/>
            <a:ext cx="2880995" cy="488712"/>
          </a:xfrm>
          <a:prstGeom prst="rect">
            <a:avLst/>
          </a:prstGeom>
        </p:spPr>
        <p:txBody>
          <a:bodyPr vert="horz" lIns="91857" tIns="45929" rIns="91857" bIns="45929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881063" y="731838"/>
            <a:ext cx="4886325" cy="366553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2015-02-09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826524"/>
            <a:ext cx="9001154" cy="519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정전 </a:t>
            </a: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안내</a:t>
            </a:r>
            <a:endParaRPr kumimoji="1" lang="en-US" altLang="ko-KR" sz="5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2015.0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2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14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.(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토)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7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:00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~ 08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:00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※ </a:t>
            </a:r>
            <a:r>
              <a:rPr lang="ko-KR" altLang="en-US" sz="2400" b="1" dirty="0">
                <a:solidFill>
                  <a:srgbClr val="002060"/>
                </a:solidFill>
              </a:rPr>
              <a:t>정전 복구시간은 작업 일정에 따라 변경될 수 있음</a:t>
            </a:r>
          </a:p>
          <a:p>
            <a:pPr marL="514350" marR="0" lvl="0" indent="-51435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장소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입지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3,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향토생활관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남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),(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여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)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정전 사유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전기공사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관련 정전작업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유의 사항 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다소 불편하시겠지만 양해하여 주시기 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바라며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,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협조 </a:t>
            </a:r>
            <a:r>
              <a:rPr kumimoji="1" lang="ko-KR" altLang="en-US" sz="2800" b="1" dirty="0" err="1" smtClean="0">
                <a:latin typeface="+mn-ea"/>
                <a:cs typeface="굴림" pitchFamily="50" charset="-127"/>
              </a:rPr>
              <a:t>부탁드립니다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.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3797</TotalTime>
  <Words>27</Words>
  <Application>Microsoft Office PowerPoint</Application>
  <PresentationFormat>화면 슬라이드 쇼(4:3)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153</cp:revision>
  <cp:lastPrinted>2015-02-09T07:38:16Z</cp:lastPrinted>
  <dcterms:created xsi:type="dcterms:W3CDTF">2014-09-18T04:50:24Z</dcterms:created>
  <dcterms:modified xsi:type="dcterms:W3CDTF">2015-02-09T07:38:18Z</dcterms:modified>
</cp:coreProperties>
</file>