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6" tIns="46768" rIns="93536" bIns="4676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9"/>
            <a:ext cx="5438140" cy="4466987"/>
          </a:xfrm>
          <a:prstGeom prst="rect">
            <a:avLst/>
          </a:prstGeom>
        </p:spPr>
        <p:txBody>
          <a:bodyPr vert="horz" lIns="93536" tIns="46768" rIns="93536" bIns="4676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2017-01-10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915" y="5949280"/>
            <a:ext cx="4828400" cy="854023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54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알     </a:t>
              </a:r>
              <a:r>
                <a:rPr lang="ko-KR" altLang="en-US" sz="5400" b="1" dirty="0" err="1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림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1284340"/>
            <a:ext cx="9001154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난방기 수리 </a:t>
            </a:r>
            <a:r>
              <a:rPr kumimoji="1" lang="ko-KR" altLang="en-US" sz="4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안내</a:t>
            </a:r>
            <a:endParaRPr kumimoji="1" lang="en-US" altLang="ko-KR" sz="4800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800" b="1" dirty="0" smtClean="0">
              <a:solidFill>
                <a:srgbClr val="00206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1.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기간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: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7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01.16.(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월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)~01.18.(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수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</a:t>
            </a:r>
            <a:r>
              <a:rPr kumimoji="1" lang="en-US" altLang="ko-KR" sz="3200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 </a:t>
            </a:r>
            <a:endParaRPr kumimoji="1" lang="en-US" altLang="ko-KR" sz="3200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dirty="0" smtClean="0">
                <a:latin typeface="+mn-ea"/>
                <a:cs typeface="굴림" pitchFamily="50" charset="-127"/>
              </a:rPr>
              <a:t>                                                      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해당건물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입지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3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호관 </a:t>
            </a:r>
            <a:r>
              <a:rPr kumimoji="1" lang="en-US" altLang="ko-KR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4</a:t>
            </a:r>
            <a:r>
              <a:rPr kumimoji="1" lang="ko-KR" altLang="en-US" sz="32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층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6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 3.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내용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실내기 세척작업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3200" b="0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3997</TotalTime>
  <Words>31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170</cp:revision>
  <cp:lastPrinted>2016-04-26T07:45:48Z</cp:lastPrinted>
  <dcterms:created xsi:type="dcterms:W3CDTF">2014-09-18T04:50:24Z</dcterms:created>
  <dcterms:modified xsi:type="dcterms:W3CDTF">2017-01-10T08:48:51Z</dcterms:modified>
</cp:coreProperties>
</file>