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2" r:id="rId3"/>
  </p:sldIdLst>
  <p:sldSz cx="9601200" cy="12801600" type="A3"/>
  <p:notesSz cx="6797675" cy="9926638"/>
  <p:defaultTextStyle>
    <a:defPPr>
      <a:defRPr lang="ko-KR"/>
    </a:defPPr>
    <a:lvl1pPr marL="0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946" y="-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3909E-1F2D-40B4-95A4-740E3AEBD342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3C25D-55F8-4C2B-9991-D44B8CFA3A2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4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566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64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45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80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22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721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854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13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434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53803" y="509694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80061" y="2678854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140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282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ED74-378F-44AC-904E-0868C54339F8}" type="datetimeFigureOut">
              <a:rPr lang="ko-KR" altLang="en-US" smtClean="0"/>
              <a:t>2017-03-21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7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30E5-0012-4D6B-86B7-310C339914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78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1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1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1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82115" y="129340"/>
            <a:ext cx="9036970" cy="1015663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34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07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0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4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17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211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24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281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+mn-ea"/>
              </a:rPr>
              <a:t>정 전   안 내</a:t>
            </a:r>
            <a:endParaRPr lang="ko-KR" altLang="en-US" sz="60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2490" y="1580114"/>
            <a:ext cx="9729770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ko-KR" altLang="en-US" sz="4000" b="1" dirty="0" smtClean="0">
                <a:latin typeface="+mn-ea"/>
              </a:rPr>
              <a:t>정전 시간</a:t>
            </a:r>
            <a:endParaRPr lang="en-US" altLang="ko-KR" sz="4000" b="1" dirty="0" smtClean="0">
              <a:latin typeface="+mn-ea"/>
            </a:endParaRPr>
          </a:p>
          <a:p>
            <a:r>
              <a:rPr lang="ko-KR" altLang="en-US" sz="3600" dirty="0" smtClean="0">
                <a:latin typeface="+mn-ea"/>
              </a:rPr>
              <a:t> </a:t>
            </a:r>
            <a:r>
              <a:rPr lang="ko-KR" altLang="en-US" sz="3600" dirty="0" smtClean="0">
                <a:latin typeface="+mn-ea"/>
              </a:rPr>
              <a:t>▶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2017.03.25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.(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토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) 06:00 ~ 08:00 </a:t>
            </a:r>
            <a:r>
              <a:rPr lang="en-US" altLang="ko-KR" sz="3600" b="1" dirty="0" smtClean="0">
                <a:latin typeface="+mn-ea"/>
              </a:rPr>
              <a:t>(2</a:t>
            </a:r>
            <a:r>
              <a:rPr lang="ko-KR" altLang="en-US" sz="3600" b="1" dirty="0" smtClean="0">
                <a:latin typeface="+mn-ea"/>
              </a:rPr>
              <a:t>시간</a:t>
            </a:r>
            <a:r>
              <a:rPr lang="en-US" altLang="ko-KR" sz="3600" b="1" dirty="0" smtClean="0">
                <a:latin typeface="+mn-ea"/>
              </a:rPr>
              <a:t>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 smtClean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2017.03.25.(</a:t>
            </a:r>
            <a:r>
              <a:rPr lang="ko-KR" altLang="en-US" sz="3600" b="1" dirty="0">
                <a:solidFill>
                  <a:srgbClr val="0000FF"/>
                </a:solidFill>
                <a:latin typeface="+mn-ea"/>
              </a:rPr>
              <a:t>토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)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20:00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20:30</a:t>
            </a:r>
            <a:r>
              <a:rPr lang="en-US" altLang="ko-KR" sz="3600" b="1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(30</a:t>
            </a:r>
            <a:r>
              <a:rPr lang="ko-KR" altLang="en-US" sz="3600" b="1" dirty="0" smtClean="0">
                <a:latin typeface="+mn-ea"/>
              </a:rPr>
              <a:t>분</a:t>
            </a:r>
            <a:r>
              <a:rPr lang="en-US" altLang="ko-KR" sz="3600" b="1" dirty="0" smtClean="0">
                <a:latin typeface="+mn-ea"/>
              </a:rPr>
              <a:t>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2017.03.26.(</a:t>
            </a:r>
            <a:r>
              <a:rPr lang="ko-KR" altLang="en-US" sz="3600" b="1" dirty="0" smtClean="0">
                <a:solidFill>
                  <a:srgbClr val="0000FF"/>
                </a:solidFill>
                <a:latin typeface="+mn-ea"/>
              </a:rPr>
              <a:t>일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) 08:30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09:00 </a:t>
            </a:r>
            <a:r>
              <a:rPr lang="en-US" altLang="ko-KR" sz="3600" b="1" dirty="0" smtClean="0">
                <a:latin typeface="+mn-ea"/>
              </a:rPr>
              <a:t>(30</a:t>
            </a:r>
            <a:r>
              <a:rPr lang="ko-KR" altLang="en-US" sz="3600" b="1" dirty="0" smtClean="0">
                <a:latin typeface="+mn-ea"/>
              </a:rPr>
              <a:t>분</a:t>
            </a:r>
            <a:r>
              <a:rPr lang="en-US" altLang="ko-KR" sz="3600" b="1" dirty="0" smtClean="0">
                <a:latin typeface="+mn-ea"/>
              </a:rPr>
              <a:t>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2017.03.26.(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일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) 18:00 </a:t>
            </a:r>
            <a:r>
              <a:rPr lang="en-US" altLang="ko-KR" sz="3600" b="1" dirty="0">
                <a:solidFill>
                  <a:srgbClr val="FF0000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20:00 </a:t>
            </a:r>
            <a:r>
              <a:rPr lang="en-US" altLang="ko-KR" sz="3600" b="1" dirty="0">
                <a:latin typeface="+mn-ea"/>
              </a:rPr>
              <a:t>(2</a:t>
            </a:r>
            <a:r>
              <a:rPr lang="ko-KR" altLang="en-US" sz="3600" b="1" dirty="0">
                <a:latin typeface="+mn-ea"/>
              </a:rPr>
              <a:t>시간</a:t>
            </a:r>
            <a:r>
              <a:rPr lang="en-US" altLang="ko-KR" sz="3600" dirty="0" smtClean="0">
                <a:latin typeface="+mn-ea"/>
              </a:rPr>
              <a:t>)</a:t>
            </a:r>
          </a:p>
          <a:p>
            <a:endParaRPr lang="en-US" altLang="ko-KR" sz="1800" b="1" dirty="0" smtClean="0">
              <a:latin typeface="+mn-ea"/>
            </a:endParaRPr>
          </a:p>
          <a:p>
            <a:endParaRPr lang="en-US" altLang="ko-KR" sz="4400" b="1" dirty="0" smtClean="0">
              <a:latin typeface="+mn-ea"/>
            </a:endParaRPr>
          </a:p>
          <a:p>
            <a:r>
              <a:rPr lang="en-US" altLang="ko-KR" sz="4000" b="1" dirty="0" smtClean="0">
                <a:latin typeface="+mn-ea"/>
              </a:rPr>
              <a:t>2. </a:t>
            </a:r>
            <a:r>
              <a:rPr lang="ko-KR" altLang="en-US" sz="4000" b="1" dirty="0" smtClean="0">
                <a:latin typeface="+mn-ea"/>
              </a:rPr>
              <a:t>작업 내용</a:t>
            </a:r>
            <a:endParaRPr lang="en-US" altLang="ko-KR" sz="4000" b="1" dirty="0" smtClean="0">
              <a:latin typeface="+mn-ea"/>
            </a:endParaRPr>
          </a:p>
          <a:p>
            <a:r>
              <a:rPr lang="ko-KR" altLang="en-US" sz="4000" b="1" dirty="0" smtClean="0">
                <a:latin typeface="+mn-ea"/>
              </a:rPr>
              <a:t>   경산캠퍼스 주변전실 변압기 교체</a:t>
            </a:r>
            <a:endParaRPr lang="en-US" altLang="ko-KR" sz="3600" dirty="0">
              <a:latin typeface="+mn-ea"/>
            </a:endParaRPr>
          </a:p>
          <a:p>
            <a:endParaRPr lang="en-US" altLang="ko-KR" sz="2000" b="1" dirty="0" smtClean="0">
              <a:latin typeface="+mn-ea"/>
            </a:endParaRPr>
          </a:p>
          <a:p>
            <a:endParaRPr lang="en-US" altLang="ko-KR" sz="4000" b="1" dirty="0" smtClean="0">
              <a:latin typeface="+mn-ea"/>
            </a:endParaRPr>
          </a:p>
          <a:p>
            <a:r>
              <a:rPr lang="en-US" altLang="ko-KR" sz="4000" b="1" dirty="0" smtClean="0">
                <a:latin typeface="+mn-ea"/>
              </a:rPr>
              <a:t>3. </a:t>
            </a:r>
            <a:r>
              <a:rPr lang="ko-KR" altLang="en-US" sz="4000" b="1" dirty="0" smtClean="0">
                <a:latin typeface="+mn-ea"/>
              </a:rPr>
              <a:t>유의 사항</a:t>
            </a:r>
            <a:endParaRPr lang="en-US" altLang="ko-KR" sz="4000" b="1" dirty="0" smtClean="0">
              <a:latin typeface="+mn-ea"/>
            </a:endParaRPr>
          </a:p>
          <a:p>
            <a:r>
              <a:rPr lang="en-US" altLang="ko-KR" sz="3600" b="1" dirty="0" smtClean="0">
                <a:latin typeface="+mn-ea"/>
              </a:rPr>
              <a:t>  </a:t>
            </a:r>
            <a:r>
              <a:rPr lang="ko-KR" altLang="en-US" sz="3600" b="1" dirty="0" smtClean="0">
                <a:latin typeface="+mn-ea"/>
              </a:rPr>
              <a:t>가</a:t>
            </a:r>
            <a:r>
              <a:rPr lang="en-US" altLang="ko-KR" sz="3600" b="1" dirty="0" smtClean="0">
                <a:latin typeface="+mn-ea"/>
              </a:rPr>
              <a:t>. </a:t>
            </a:r>
            <a:r>
              <a:rPr lang="ko-KR" altLang="en-US" sz="3600" b="1" dirty="0" smtClean="0">
                <a:latin typeface="+mn-ea"/>
              </a:rPr>
              <a:t>경산캠퍼스 내 </a:t>
            </a:r>
            <a:r>
              <a:rPr lang="ko-KR" altLang="en-US" sz="3600" b="1" dirty="0" smtClean="0">
                <a:solidFill>
                  <a:srgbClr val="0000FF"/>
                </a:solidFill>
                <a:latin typeface="+mn-ea"/>
              </a:rPr>
              <a:t>비호생활관만</a:t>
            </a:r>
            <a:r>
              <a:rPr lang="ko-KR" altLang="en-US" sz="3200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ko-KR" altLang="en-US" sz="3600" b="1" dirty="0" smtClean="0">
                <a:solidFill>
                  <a:srgbClr val="0000FF"/>
                </a:solidFill>
                <a:latin typeface="+mn-ea"/>
              </a:rPr>
              <a:t>비상발전기 </a:t>
            </a:r>
            <a:endParaRPr lang="en-US" altLang="ko-KR" sz="36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     </a:t>
            </a:r>
            <a:r>
              <a:rPr lang="ko-KR" altLang="en-US" sz="3600" b="1" dirty="0" smtClean="0">
                <a:solidFill>
                  <a:srgbClr val="0000FF"/>
                </a:solidFill>
                <a:latin typeface="+mn-ea"/>
              </a:rPr>
              <a:t>가동</a:t>
            </a:r>
            <a:endParaRPr lang="en-US" altLang="ko-KR" sz="36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ko-KR" altLang="en-US" sz="3600" b="1" dirty="0" smtClean="0">
                <a:latin typeface="+mn-ea"/>
              </a:rPr>
              <a:t>나</a:t>
            </a:r>
            <a:r>
              <a:rPr lang="en-US" altLang="ko-KR" sz="3600" b="1" dirty="0" smtClean="0">
                <a:latin typeface="+mn-ea"/>
              </a:rPr>
              <a:t>. 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교내 전체 임대시설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식당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,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매점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) </a:t>
            </a:r>
            <a:r>
              <a:rPr lang="ko-KR" altLang="en-US" sz="3600" b="1" dirty="0" smtClean="0">
                <a:solidFill>
                  <a:srgbClr val="FF0000"/>
                </a:solidFill>
                <a:latin typeface="+mn-ea"/>
              </a:rPr>
              <a:t>이용 불가</a:t>
            </a:r>
            <a:endParaRPr lang="en-US" altLang="ko-KR" sz="36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ko-KR" altLang="en-US" sz="3600" b="1" dirty="0" smtClean="0">
                <a:latin typeface="+mn-ea"/>
              </a:rPr>
              <a:t>다</a:t>
            </a:r>
            <a:r>
              <a:rPr lang="en-US" altLang="ko-KR" sz="3600" b="1" dirty="0" smtClean="0">
                <a:latin typeface="+mn-ea"/>
              </a:rPr>
              <a:t>. </a:t>
            </a:r>
            <a:r>
              <a:rPr lang="ko-KR" altLang="en-US" sz="3600" b="1" dirty="0" smtClean="0">
                <a:latin typeface="+mn-ea"/>
              </a:rPr>
              <a:t>비상발전기 가동 시 예상치 못한 정전이</a:t>
            </a:r>
            <a:endParaRPr lang="en-US" altLang="ko-KR" sz="3600" b="1" dirty="0" smtClean="0">
              <a:latin typeface="+mn-ea"/>
            </a:endParaRP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  </a:t>
            </a:r>
            <a:r>
              <a:rPr lang="ko-KR" altLang="en-US" sz="3600" b="1" dirty="0" smtClean="0">
                <a:latin typeface="+mn-ea"/>
              </a:rPr>
              <a:t>발생 할 수도 있음을 양지하시기 바랍니다</a:t>
            </a:r>
            <a:r>
              <a:rPr lang="en-US" altLang="ko-KR" sz="3600" b="1" dirty="0" smtClean="0">
                <a:latin typeface="+mn-ea"/>
              </a:rPr>
              <a:t>.</a:t>
            </a:r>
            <a:endParaRPr lang="ko-KR" altLang="en-US" sz="3600" b="1" dirty="0">
              <a:latin typeface="+mn-ea"/>
            </a:endParaRPr>
          </a:p>
          <a:p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456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82115" y="129340"/>
            <a:ext cx="9036970" cy="1015663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34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07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0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40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17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211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246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281" algn="l" defTabSz="91407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5400" b="1" dirty="0">
                <a:solidFill>
                  <a:srgbClr val="FF0000"/>
                </a:solidFill>
              </a:rPr>
              <a:t>Power</a:t>
            </a:r>
            <a:r>
              <a:rPr lang="en-US" altLang="ko-KR" sz="6000" b="1" dirty="0">
                <a:solidFill>
                  <a:srgbClr val="FF0000"/>
                </a:solidFill>
              </a:rPr>
              <a:t> </a:t>
            </a:r>
            <a:r>
              <a:rPr lang="en-US" altLang="ko-KR" sz="6000" b="1" dirty="0" smtClean="0">
                <a:solidFill>
                  <a:srgbClr val="FF0000"/>
                </a:solidFill>
              </a:rPr>
              <a:t>outage</a:t>
            </a:r>
            <a:endParaRPr lang="ko-KR" alt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2490" y="1580114"/>
            <a:ext cx="9729770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ko-KR" sz="4000" b="1" dirty="0" smtClean="0">
                <a:latin typeface="+mn-ea"/>
              </a:rPr>
              <a:t> Date</a:t>
            </a:r>
          </a:p>
          <a:p>
            <a:r>
              <a:rPr lang="ko-KR" altLang="en-US" sz="3600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2017.03.25.(SAT) 06:00 ~ 08:00</a:t>
            </a:r>
            <a:r>
              <a:rPr lang="en-US" altLang="ko-KR" sz="3600" b="1" dirty="0" smtClean="0">
                <a:latin typeface="+mn-ea"/>
              </a:rPr>
              <a:t>(2hours)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2017.03.25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.(SAT) 20:00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20:30</a:t>
            </a:r>
            <a:r>
              <a:rPr lang="en-US" altLang="ko-KR" sz="3600" b="1" dirty="0" smtClean="0">
                <a:latin typeface="+mn-ea"/>
              </a:rPr>
              <a:t>(30min)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2017.03.26.(SUN) 08:30 </a:t>
            </a:r>
            <a:r>
              <a:rPr lang="en-US" altLang="ko-KR" sz="3600" b="1" dirty="0">
                <a:solidFill>
                  <a:srgbClr val="0000FF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0000FF"/>
                </a:solidFill>
                <a:latin typeface="+mn-ea"/>
              </a:rPr>
              <a:t>09:00</a:t>
            </a:r>
            <a:r>
              <a:rPr lang="en-US" altLang="ko-KR" sz="3600" b="1" dirty="0" smtClean="0">
                <a:latin typeface="+mn-ea"/>
              </a:rPr>
              <a:t>(30min)</a:t>
            </a:r>
          </a:p>
          <a:p>
            <a:r>
              <a:rPr lang="ko-KR" altLang="en-US" sz="3600" b="1" dirty="0" smtClean="0">
                <a:latin typeface="+mn-ea"/>
              </a:rPr>
              <a:t> </a:t>
            </a:r>
            <a:r>
              <a:rPr lang="ko-KR" altLang="en-US" sz="3600" dirty="0">
                <a:latin typeface="+mn-ea"/>
              </a:rPr>
              <a:t>▶</a:t>
            </a:r>
            <a:r>
              <a:rPr lang="en-US" altLang="ko-KR" sz="3600" b="1" dirty="0" smtClean="0">
                <a:latin typeface="+mn-ea"/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2017.03.26.(SUN) 18:00 </a:t>
            </a:r>
            <a:r>
              <a:rPr lang="en-US" altLang="ko-KR" sz="3600" b="1" dirty="0">
                <a:solidFill>
                  <a:srgbClr val="FF0000"/>
                </a:solidFill>
                <a:latin typeface="+mn-ea"/>
              </a:rPr>
              <a:t>~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20:00</a:t>
            </a:r>
            <a:r>
              <a:rPr lang="en-US" altLang="ko-KR" sz="3600" b="1" dirty="0" smtClean="0">
                <a:latin typeface="+mn-ea"/>
              </a:rPr>
              <a:t>(2hours</a:t>
            </a:r>
            <a:r>
              <a:rPr lang="en-US" altLang="ko-KR" sz="3600" b="1" dirty="0">
                <a:latin typeface="+mn-ea"/>
              </a:rPr>
              <a:t>)</a:t>
            </a:r>
            <a:endParaRPr lang="en-US" altLang="ko-KR" sz="3600" b="1" dirty="0" smtClean="0">
              <a:latin typeface="+mn-ea"/>
            </a:endParaRPr>
          </a:p>
          <a:p>
            <a:endParaRPr lang="en-US" altLang="ko-KR" sz="1800" b="1" dirty="0" smtClean="0">
              <a:latin typeface="+mn-ea"/>
            </a:endParaRPr>
          </a:p>
          <a:p>
            <a:endParaRPr lang="en-US" altLang="ko-KR" sz="4400" b="1" dirty="0" smtClean="0">
              <a:latin typeface="+mn-ea"/>
            </a:endParaRPr>
          </a:p>
          <a:p>
            <a:r>
              <a:rPr lang="en-US" altLang="ko-KR" sz="4000" b="1" dirty="0" smtClean="0">
                <a:latin typeface="+mn-ea"/>
              </a:rPr>
              <a:t>2. Details</a:t>
            </a:r>
          </a:p>
          <a:p>
            <a:r>
              <a:rPr lang="ko-KR" altLang="en-US" sz="4000" b="1" dirty="0" smtClean="0">
                <a:latin typeface="+mn-ea"/>
              </a:rPr>
              <a:t>   </a:t>
            </a:r>
            <a:r>
              <a:rPr lang="en-US" altLang="ko-KR" sz="4000" b="1" dirty="0" smtClean="0">
                <a:latin typeface="+mn-ea"/>
              </a:rPr>
              <a:t>Change and repair the equipment.</a:t>
            </a:r>
            <a:endParaRPr lang="en-US" altLang="ko-KR" sz="3600" dirty="0">
              <a:latin typeface="+mn-ea"/>
            </a:endParaRPr>
          </a:p>
          <a:p>
            <a:endParaRPr lang="en-US" altLang="ko-KR" sz="2000" b="1" dirty="0" smtClean="0">
              <a:latin typeface="+mn-ea"/>
            </a:endParaRPr>
          </a:p>
          <a:p>
            <a:endParaRPr lang="en-US" altLang="ko-KR" sz="4000" b="1" dirty="0" smtClean="0">
              <a:latin typeface="+mn-ea"/>
            </a:endParaRPr>
          </a:p>
          <a:p>
            <a:r>
              <a:rPr lang="en-US" altLang="ko-KR" sz="4000" b="1" dirty="0" smtClean="0">
                <a:latin typeface="+mn-ea"/>
              </a:rPr>
              <a:t>3. Cautions</a:t>
            </a:r>
          </a:p>
          <a:p>
            <a:r>
              <a:rPr lang="en-US" altLang="ko-KR" sz="3600" b="1" dirty="0" smtClean="0">
                <a:latin typeface="+mn-ea"/>
              </a:rPr>
              <a:t> A. The emergency generator will be     </a:t>
            </a: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   working in dormitory</a:t>
            </a:r>
            <a:endParaRPr lang="en-US" altLang="ko-KR" sz="3600" b="1" dirty="0" smtClean="0">
              <a:solidFill>
                <a:srgbClr val="0000FF"/>
              </a:solidFill>
              <a:latin typeface="+mn-ea"/>
            </a:endParaRPr>
          </a:p>
          <a:p>
            <a:r>
              <a:rPr lang="en-US" altLang="ko-KR" sz="3600" b="1" dirty="0">
                <a:latin typeface="+mn-ea"/>
              </a:rPr>
              <a:t> B</a:t>
            </a:r>
            <a:r>
              <a:rPr lang="en-US" altLang="ko-KR" sz="3600" b="1" dirty="0" smtClean="0">
                <a:latin typeface="+mn-ea"/>
              </a:rPr>
              <a:t>. </a:t>
            </a:r>
            <a:r>
              <a:rPr lang="en-US" altLang="ko-KR" sz="3600" b="1" dirty="0" smtClean="0">
                <a:solidFill>
                  <a:srgbClr val="FF0000"/>
                </a:solidFill>
                <a:latin typeface="+mn-ea"/>
              </a:rPr>
              <a:t>You can’t use any cafeteria and store.</a:t>
            </a: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C. There can be unexpected power outage  </a:t>
            </a:r>
          </a:p>
          <a:p>
            <a:r>
              <a:rPr lang="en-US" altLang="ko-KR" sz="3600" b="1" dirty="0">
                <a:latin typeface="+mn-ea"/>
              </a:rPr>
              <a:t> </a:t>
            </a:r>
            <a:r>
              <a:rPr lang="en-US" altLang="ko-KR" sz="3600" b="1" dirty="0" smtClean="0">
                <a:latin typeface="+mn-ea"/>
              </a:rPr>
              <a:t>   during working emergency generator.</a:t>
            </a:r>
            <a:endParaRPr lang="ko-KR" altLang="en-US" sz="3600" b="1" dirty="0">
              <a:latin typeface="+mn-ea"/>
            </a:endParaRPr>
          </a:p>
          <a:p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729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205</Words>
  <Application>Microsoft Office PowerPoint</Application>
  <PresentationFormat>A3 용지(297x420mm)</PresentationFormat>
  <Paragraphs>38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16</cp:revision>
  <cp:lastPrinted>2017-03-21T07:25:08Z</cp:lastPrinted>
  <dcterms:created xsi:type="dcterms:W3CDTF">2017-02-16T01:54:55Z</dcterms:created>
  <dcterms:modified xsi:type="dcterms:W3CDTF">2017-03-21T13:58:52Z</dcterms:modified>
</cp:coreProperties>
</file>