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9906000" cy="6858000" type="A4"/>
  <p:notesSz cx="6797675" cy="9926638"/>
  <p:defaultTextStyle>
    <a:defPPr>
      <a:defRPr lang="ko-KR"/>
    </a:defPPr>
    <a:lvl1pPr marL="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2DF"/>
    <a:srgbClr val="0000FF"/>
    <a:srgbClr val="009E00"/>
    <a:srgbClr val="CCFFCC"/>
    <a:srgbClr val="A2D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176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5F449-976F-4D19-AA93-11A6E749374F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A5910-20C4-48FF-837E-08D82A38BE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40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45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93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399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34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24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85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6" indent="0">
              <a:buNone/>
              <a:defRPr sz="1600" b="1"/>
            </a:lvl4pPr>
            <a:lvl5pPr marL="1828140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1" indent="0">
              <a:buNone/>
              <a:defRPr sz="1600" b="1"/>
            </a:lvl7pPr>
            <a:lvl8pPr marL="3199246" indent="0">
              <a:buNone/>
              <a:defRPr sz="1600" b="1"/>
            </a:lvl8pPr>
            <a:lvl9pPr marL="365628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6" indent="0">
              <a:buNone/>
              <a:defRPr sz="1600" b="1"/>
            </a:lvl4pPr>
            <a:lvl5pPr marL="1828140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1" indent="0">
              <a:buNone/>
              <a:defRPr sz="1600" b="1"/>
            </a:lvl7pPr>
            <a:lvl8pPr marL="3199246" indent="0">
              <a:buNone/>
              <a:defRPr sz="1600" b="1"/>
            </a:lvl8pPr>
            <a:lvl9pPr marL="365628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223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533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40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200"/>
            </a:lvl2pPr>
            <a:lvl3pPr marL="914070" indent="0">
              <a:buNone/>
              <a:defRPr sz="1000"/>
            </a:lvl3pPr>
            <a:lvl4pPr marL="1371106" indent="0">
              <a:buNone/>
              <a:defRPr sz="900"/>
            </a:lvl4pPr>
            <a:lvl5pPr marL="1828140" indent="0">
              <a:buNone/>
              <a:defRPr sz="900"/>
            </a:lvl5pPr>
            <a:lvl6pPr marL="2285176" indent="0">
              <a:buNone/>
              <a:defRPr sz="900"/>
            </a:lvl6pPr>
            <a:lvl7pPr marL="2742211" indent="0">
              <a:buNone/>
              <a:defRPr sz="900"/>
            </a:lvl7pPr>
            <a:lvl8pPr marL="3199246" indent="0">
              <a:buNone/>
              <a:defRPr sz="900"/>
            </a:lvl8pPr>
            <a:lvl9pPr marL="365628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12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4" indent="0">
              <a:buNone/>
              <a:defRPr sz="2800"/>
            </a:lvl2pPr>
            <a:lvl3pPr marL="914070" indent="0">
              <a:buNone/>
              <a:defRPr sz="2400"/>
            </a:lvl3pPr>
            <a:lvl4pPr marL="1371106" indent="0">
              <a:buNone/>
              <a:defRPr sz="2000"/>
            </a:lvl4pPr>
            <a:lvl5pPr marL="1828140" indent="0">
              <a:buNone/>
              <a:defRPr sz="2000"/>
            </a:lvl5pPr>
            <a:lvl6pPr marL="2285176" indent="0">
              <a:buNone/>
              <a:defRPr sz="2000"/>
            </a:lvl6pPr>
            <a:lvl7pPr marL="2742211" indent="0">
              <a:buNone/>
              <a:defRPr sz="2000"/>
            </a:lvl7pPr>
            <a:lvl8pPr marL="3199246" indent="0">
              <a:buNone/>
              <a:defRPr sz="2000"/>
            </a:lvl8pPr>
            <a:lvl9pPr marL="3656281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200"/>
            </a:lvl2pPr>
            <a:lvl3pPr marL="914070" indent="0">
              <a:buNone/>
              <a:defRPr sz="1000"/>
            </a:lvl3pPr>
            <a:lvl4pPr marL="1371106" indent="0">
              <a:buNone/>
              <a:defRPr sz="900"/>
            </a:lvl4pPr>
            <a:lvl5pPr marL="1828140" indent="0">
              <a:buNone/>
              <a:defRPr sz="900"/>
            </a:lvl5pPr>
            <a:lvl6pPr marL="2285176" indent="0">
              <a:buNone/>
              <a:defRPr sz="900"/>
            </a:lvl6pPr>
            <a:lvl7pPr marL="2742211" indent="0">
              <a:buNone/>
              <a:defRPr sz="900"/>
            </a:lvl7pPr>
            <a:lvl8pPr marL="3199246" indent="0">
              <a:buNone/>
              <a:defRPr sz="900"/>
            </a:lvl8pPr>
            <a:lvl9pPr marL="365628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204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07" tIns="45704" rIns="91407" bIns="45704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07" tIns="45704" rIns="91407" bIns="45704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6CDBC-001F-4F85-BBB5-C81D7C57B633}" type="datetimeFigureOut">
              <a:rPr lang="ko-KR" altLang="en-US" smtClean="0"/>
              <a:t>2017-07-05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40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07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6" indent="-342776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2" indent="-285648" algn="l" defTabSz="91407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22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94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4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9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4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1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1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5604" y="116663"/>
            <a:ext cx="9554792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 smtClean="0"/>
              <a:t>7</a:t>
            </a:r>
            <a:r>
              <a:rPr lang="ko-KR" altLang="en-US" sz="5400" b="1" dirty="0" smtClean="0"/>
              <a:t>월 </a:t>
            </a:r>
            <a:r>
              <a:rPr lang="ko-KR" altLang="en-US" sz="5400" b="1" dirty="0"/>
              <a:t>정기 방역 실시 안내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2450" y="1071801"/>
            <a:ext cx="856895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일시 </a:t>
            </a:r>
            <a:r>
              <a:rPr lang="en-US" altLang="ko-KR" sz="3200" b="1" dirty="0"/>
              <a:t>: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7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12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3200" b="1" dirty="0">
                <a:solidFill>
                  <a:srgbClr val="FF0000"/>
                </a:solidFill>
              </a:rPr>
              <a:t>(</a:t>
            </a:r>
            <a:r>
              <a:rPr lang="ko-KR" altLang="en-US" sz="3200" b="1" dirty="0">
                <a:solidFill>
                  <a:srgbClr val="FF0000"/>
                </a:solidFill>
              </a:rPr>
              <a:t>수</a:t>
            </a:r>
            <a:r>
              <a:rPr lang="en-US" altLang="ko-KR" sz="3200" b="1" dirty="0">
                <a:solidFill>
                  <a:srgbClr val="FF0000"/>
                </a:solidFill>
              </a:rPr>
              <a:t>) ~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7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13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3200" b="1" dirty="0">
                <a:solidFill>
                  <a:srgbClr val="FF0000"/>
                </a:solidFill>
              </a:rPr>
              <a:t>(</a:t>
            </a:r>
            <a:r>
              <a:rPr lang="ko-KR" altLang="en-US" sz="3200" b="1" dirty="0">
                <a:solidFill>
                  <a:srgbClr val="FF0000"/>
                </a:solidFill>
              </a:rPr>
              <a:t>목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000" dirty="0"/>
          </a:p>
          <a:p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오전 </a:t>
            </a:r>
            <a:r>
              <a:rPr lang="en-US" altLang="ko-KR" sz="2000" b="1" dirty="0"/>
              <a:t>9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 </a:t>
            </a:r>
            <a:r>
              <a:rPr lang="en-US" altLang="ko-KR" sz="2000" b="1" dirty="0"/>
              <a:t>~ </a:t>
            </a:r>
            <a:r>
              <a:rPr lang="ko-KR" altLang="en-US" sz="2000" b="1" dirty="0"/>
              <a:t>오후 </a:t>
            </a:r>
            <a:r>
              <a:rPr lang="en-US" altLang="ko-KR" sz="2000" b="1" dirty="0"/>
              <a:t>5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 </a:t>
            </a:r>
            <a:endParaRPr lang="en-US" altLang="ko-KR" sz="2000" b="1" dirty="0" smtClean="0"/>
          </a:p>
          <a:p>
            <a:r>
              <a:rPr lang="ko-KR" altLang="en-US" sz="2000" b="1" dirty="0"/>
              <a:t/>
            </a:r>
            <a:br>
              <a:rPr lang="ko-KR" altLang="en-US" sz="2000" b="1" dirty="0"/>
            </a:br>
            <a:r>
              <a:rPr lang="en-US" altLang="ko-KR" sz="2000" b="1" dirty="0"/>
              <a:t>- </a:t>
            </a:r>
            <a:r>
              <a:rPr lang="ko-KR" altLang="en-US" sz="2000" b="1" dirty="0"/>
              <a:t>해당 호관  </a:t>
            </a:r>
            <a:endParaRPr lang="ko-KR" altLang="en-US" sz="2000" dirty="0"/>
          </a:p>
          <a:p>
            <a:r>
              <a:rPr lang="ko-KR" altLang="en-US" sz="2000" dirty="0"/>
              <a:t>▷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12</a:t>
            </a:r>
            <a:r>
              <a:rPr lang="ko-KR" altLang="en-US" sz="2000" b="1" dirty="0" smtClean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 smtClean="0"/>
              <a:t>수</a:t>
            </a:r>
            <a:r>
              <a:rPr lang="en-US" altLang="ko-KR" sz="2000" b="1" dirty="0" smtClean="0"/>
              <a:t>)</a:t>
            </a:r>
            <a:r>
              <a:rPr lang="ko-KR" altLang="en-US" sz="2000" b="1" dirty="0" smtClean="0"/>
              <a:t>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입지</a:t>
            </a:r>
            <a:r>
              <a:rPr lang="en-US" altLang="ko-KR" sz="2000" b="1" dirty="0"/>
              <a:t>1,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1,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2, </a:t>
            </a:r>
            <a:r>
              <a:rPr lang="ko-KR" altLang="en-US" sz="2000" b="1" dirty="0"/>
              <a:t>입지</a:t>
            </a:r>
            <a:r>
              <a:rPr lang="en-US" altLang="ko-KR" sz="2000" b="1" dirty="0"/>
              <a:t>3, </a:t>
            </a:r>
            <a:r>
              <a:rPr lang="ko-KR" altLang="en-US" sz="2000" b="1" dirty="0" smtClean="0"/>
              <a:t>후생관 </a:t>
            </a:r>
            <a:r>
              <a:rPr lang="ko-KR" altLang="en-US" sz="2000" b="1" dirty="0"/>
              <a:t> </a:t>
            </a:r>
            <a:r>
              <a:rPr lang="ko-KR" altLang="en-US" sz="2000" b="1" dirty="0" smtClean="0"/>
              <a:t>     </a:t>
            </a:r>
            <a:r>
              <a:rPr lang="en-US" altLang="ko-KR" sz="2000" b="1" dirty="0" smtClean="0"/>
              <a:t>-</a:t>
            </a:r>
            <a:r>
              <a:rPr lang="ko-KR" altLang="en-US" sz="2000" b="1" dirty="0"/>
              <a:t>오전</a:t>
            </a:r>
            <a:endParaRPr lang="ko-KR" altLang="en-US" sz="2000" dirty="0"/>
          </a:p>
          <a:p>
            <a:r>
              <a:rPr lang="ko-KR" altLang="en-US" sz="2000" b="1" dirty="0"/>
              <a:t>                 </a:t>
            </a:r>
            <a:r>
              <a:rPr lang="ko-KR" altLang="en-US" sz="2000" b="1" dirty="0" smtClean="0"/>
              <a:t>  </a:t>
            </a:r>
            <a:r>
              <a:rPr lang="ko-KR" altLang="en-US" sz="2000" b="1" dirty="0"/>
              <a:t>   </a:t>
            </a:r>
            <a:r>
              <a:rPr lang="ko-KR" altLang="en-US" sz="2000" b="1" dirty="0" smtClean="0"/>
              <a:t> 입지</a:t>
            </a:r>
            <a:r>
              <a:rPr lang="en-US" altLang="ko-KR" sz="2000" b="1" dirty="0"/>
              <a:t>2,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5                              </a:t>
            </a:r>
            <a:r>
              <a:rPr lang="en-US" altLang="ko-KR" sz="2000" b="1" dirty="0" smtClean="0"/>
              <a:t>      -</a:t>
            </a:r>
            <a:r>
              <a:rPr lang="ko-KR" altLang="en-US" sz="2000" b="1" dirty="0"/>
              <a:t>오후</a:t>
            </a:r>
            <a:endParaRPr lang="ko-KR" altLang="en-US" sz="2000" dirty="0"/>
          </a:p>
          <a:p>
            <a:r>
              <a:rPr lang="ko-KR" altLang="en-US" sz="2000" dirty="0" smtClean="0"/>
              <a:t>▷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13</a:t>
            </a:r>
            <a:r>
              <a:rPr lang="ko-KR" altLang="en-US" sz="2000" b="1" dirty="0" smtClean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/>
              <a:t>) </a:t>
            </a:r>
            <a:r>
              <a:rPr lang="en-US" altLang="ko-KR" sz="2400" b="1" dirty="0"/>
              <a:t>: </a:t>
            </a:r>
            <a:r>
              <a:rPr lang="ko-KR" altLang="en-US" sz="2000" b="1" dirty="0"/>
              <a:t>국제</a:t>
            </a:r>
            <a:r>
              <a:rPr lang="en-US" altLang="ko-KR" sz="2000" b="1" dirty="0"/>
              <a:t>1,</a:t>
            </a:r>
            <a:r>
              <a:rPr lang="ko-KR" altLang="en-US" sz="2000" b="1" dirty="0"/>
              <a:t>국제</a:t>
            </a:r>
            <a:r>
              <a:rPr lang="en-US" altLang="ko-KR" sz="2000" b="1" dirty="0"/>
              <a:t>2,</a:t>
            </a:r>
            <a:r>
              <a:rPr lang="ko-KR" altLang="en-US" sz="2000" b="1" dirty="0"/>
              <a:t>향토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남</a:t>
            </a:r>
            <a:r>
              <a:rPr lang="en-US" altLang="ko-KR" sz="2000" b="1" dirty="0"/>
              <a:t>/</a:t>
            </a:r>
            <a:r>
              <a:rPr lang="ko-KR" altLang="en-US" sz="2000" b="1" dirty="0"/>
              <a:t>여</a:t>
            </a:r>
            <a:r>
              <a:rPr lang="en-US" altLang="ko-KR" sz="2000" b="1" dirty="0"/>
              <a:t>),</a:t>
            </a:r>
            <a:r>
              <a:rPr lang="ko-KR" altLang="en-US" sz="2000" b="1" dirty="0" smtClean="0"/>
              <a:t>인재양성관    </a:t>
            </a:r>
            <a:r>
              <a:rPr lang="ko-KR" altLang="en-US" sz="2000" b="1" dirty="0" smtClean="0"/>
              <a:t>  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오전</a:t>
            </a:r>
            <a:endParaRPr lang="ko-KR" altLang="en-US" sz="2000" dirty="0"/>
          </a:p>
          <a:p>
            <a:r>
              <a:rPr lang="ko-KR" altLang="en-US" sz="2000" b="1" dirty="0"/>
              <a:t>                    </a:t>
            </a:r>
            <a:r>
              <a:rPr lang="ko-KR" altLang="en-US" sz="2000" b="1" dirty="0" smtClean="0"/>
              <a:t> </a:t>
            </a:r>
            <a:r>
              <a:rPr lang="ko-KR" altLang="en-US" sz="2000" b="1" dirty="0" smtClean="0"/>
              <a:t>  </a:t>
            </a:r>
            <a:r>
              <a:rPr lang="ko-KR" altLang="en-US" sz="2000" b="1" dirty="0"/>
              <a:t> 신애</a:t>
            </a:r>
            <a:r>
              <a:rPr lang="en-US" altLang="ko-KR" sz="2000" b="1" dirty="0"/>
              <a:t>3,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6</a:t>
            </a:r>
            <a:r>
              <a:rPr lang="ko-KR" altLang="en-US" sz="2000" b="1" dirty="0"/>
              <a:t>                              </a:t>
            </a:r>
            <a:r>
              <a:rPr lang="ko-KR" altLang="en-US" sz="2000" b="1" dirty="0" smtClean="0"/>
              <a:t>   </a:t>
            </a: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-</a:t>
            </a:r>
            <a:r>
              <a:rPr lang="ko-KR" altLang="en-US" sz="2000" b="1" dirty="0" smtClean="0"/>
              <a:t>오후</a:t>
            </a:r>
            <a:endParaRPr lang="en-US" altLang="ko-KR" sz="2000" b="1" dirty="0" smtClean="0"/>
          </a:p>
          <a:p>
            <a:endParaRPr lang="ko-KR" altLang="en-US" sz="2000" dirty="0"/>
          </a:p>
          <a:p>
            <a:r>
              <a:rPr lang="en-US" altLang="ko-KR" sz="2000" b="1" dirty="0"/>
              <a:t>※ </a:t>
            </a:r>
            <a:r>
              <a:rPr lang="ko-KR" altLang="en-US" sz="2000" b="1" dirty="0"/>
              <a:t>일정은 상황에 따라 변경될 수 있습니다</a:t>
            </a:r>
            <a:r>
              <a:rPr lang="en-US" altLang="ko-KR" sz="2000" b="1" dirty="0" smtClean="0"/>
              <a:t>.</a:t>
            </a:r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/>
              <a:t>주의 사항</a:t>
            </a:r>
            <a:br>
              <a:rPr lang="ko-KR" altLang="en-US" sz="2000" b="1" dirty="0"/>
            </a:br>
            <a:r>
              <a:rPr lang="ko-KR" altLang="en-US" sz="2000" b="1" dirty="0"/>
              <a:t> </a:t>
            </a:r>
            <a:r>
              <a:rPr lang="en-US" altLang="ko-KR" sz="2000" b="1" dirty="0"/>
              <a:t>1. </a:t>
            </a:r>
            <a:r>
              <a:rPr lang="ko-KR" altLang="en-US" sz="2000" b="1" dirty="0"/>
              <a:t>호실 내에 음식물이나 의복에 약품이 묻지 않도록 정리하여 주시기 </a:t>
            </a:r>
            <a:endParaRPr lang="ko-KR" altLang="en-US" sz="2000" dirty="0"/>
          </a:p>
          <a:p>
            <a:r>
              <a:rPr lang="ko-KR" altLang="en-US" sz="2000" b="1" dirty="0"/>
              <a:t>     바랍니다</a:t>
            </a:r>
            <a:r>
              <a:rPr lang="en-US" altLang="ko-KR" sz="2000" b="1" dirty="0"/>
              <a:t>.</a:t>
            </a:r>
            <a:r>
              <a:rPr lang="ko-KR" altLang="en-US" sz="2000" b="1" dirty="0"/>
              <a:t/>
            </a:r>
            <a:br>
              <a:rPr lang="ko-KR" altLang="en-US" sz="2000" b="1" dirty="0"/>
            </a:br>
            <a:r>
              <a:rPr lang="ko-KR" altLang="en-US" sz="2000" b="1" dirty="0"/>
              <a:t> </a:t>
            </a:r>
            <a:r>
              <a:rPr lang="en-US" altLang="ko-KR" sz="2000" b="1" dirty="0"/>
              <a:t>2. </a:t>
            </a:r>
            <a:r>
              <a:rPr lang="ko-KR" altLang="en-US" sz="2000" b="1" dirty="0"/>
              <a:t>귀중품은 분실되지 않도록 철저히 관리하시기 바랍니다</a:t>
            </a:r>
            <a:r>
              <a:rPr lang="en-US" altLang="ko-KR" sz="2000" b="1" dirty="0"/>
              <a:t>.</a:t>
            </a:r>
            <a:br>
              <a:rPr lang="en-US" altLang="ko-KR" sz="2000" b="1" dirty="0"/>
            </a:br>
            <a:r>
              <a:rPr lang="en-US" altLang="ko-KR" sz="2000" b="1" dirty="0"/>
              <a:t> 3. </a:t>
            </a:r>
            <a:r>
              <a:rPr lang="ko-KR" altLang="en-US" sz="2000" b="1" dirty="0"/>
              <a:t>다소 불편하시더라도 많은 협조 부탁 드립니다</a:t>
            </a:r>
            <a:r>
              <a:rPr lang="en-US" altLang="ko-KR" sz="2000" b="1" dirty="0" smtClean="0"/>
              <a:t>.</a:t>
            </a:r>
          </a:p>
          <a:p>
            <a:endParaRPr lang="en-US" altLang="ko-KR" sz="800" b="1" dirty="0" smtClean="0"/>
          </a:p>
          <a:p>
            <a:endParaRPr lang="en-US" altLang="ko-KR" sz="800" b="1" dirty="0"/>
          </a:p>
          <a:p>
            <a:pPr algn="ctr"/>
            <a:r>
              <a:rPr lang="ko-KR" altLang="en-US" dirty="0" smtClean="0"/>
              <a:t> 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37726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50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0991" y="120027"/>
            <a:ext cx="9036970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atin typeface="+mn-ea"/>
              </a:rPr>
              <a:t>Pest control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0852" y="1412720"/>
            <a:ext cx="7946106" cy="463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   </a:t>
            </a:r>
            <a:r>
              <a:rPr lang="en-US" altLang="ko-KR" sz="3600" b="1" dirty="0" smtClean="0"/>
              <a:t> -</a:t>
            </a:r>
            <a:r>
              <a:rPr lang="en-US" altLang="ko-KR" sz="4000" dirty="0" smtClean="0"/>
              <a:t> </a:t>
            </a:r>
            <a:r>
              <a:rPr lang="en-US" altLang="ko-KR" sz="3600" b="1" dirty="0"/>
              <a:t>Date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July 12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(Wednesday)</a:t>
            </a:r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3600" b="1" dirty="0"/>
              <a:t>  </a:t>
            </a:r>
            <a:r>
              <a:rPr lang="en-US" altLang="ko-KR" sz="3600" b="1" dirty="0" smtClean="0"/>
              <a:t> </a:t>
            </a:r>
            <a:r>
              <a:rPr lang="en-US" altLang="ko-KR" sz="3600" b="1" dirty="0"/>
              <a:t>- Time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err="1"/>
              <a:t>a.m</a:t>
            </a:r>
            <a:r>
              <a:rPr lang="en-US" altLang="ko-KR" sz="3600" b="1" dirty="0"/>
              <a:t> 9:30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~ </a:t>
            </a:r>
            <a:r>
              <a:rPr lang="en-US" altLang="ko-KR" sz="3600" b="1" dirty="0" err="1"/>
              <a:t>p.m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5:30</a:t>
            </a:r>
            <a:r>
              <a:rPr lang="ko-KR" altLang="en-US" sz="3600" b="1" dirty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en-US" altLang="ko-KR" sz="800" b="1" dirty="0"/>
          </a:p>
          <a:p>
            <a:pPr algn="ctr"/>
            <a:endParaRPr lang="en-US" altLang="ko-KR" sz="8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400" b="1" dirty="0" smtClean="0"/>
              <a:t> </a:t>
            </a:r>
            <a:endParaRPr lang="en-US" altLang="ko-KR" sz="2400" b="1" dirty="0"/>
          </a:p>
          <a:p>
            <a:pPr algn="ctr"/>
            <a:endParaRPr lang="en-US" altLang="ko-KR" sz="1400" b="1" dirty="0"/>
          </a:p>
          <a:p>
            <a:r>
              <a:rPr lang="en-US" altLang="ko-KR" sz="2400" b="1" dirty="0"/>
              <a:t> 1. Please control your </a:t>
            </a:r>
            <a:r>
              <a:rPr lang="en-US" altLang="ko-KR" sz="2400" b="1" dirty="0">
                <a:solidFill>
                  <a:srgbClr val="FF0000"/>
                </a:solidFill>
              </a:rPr>
              <a:t>clothes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foods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bedclothes</a:t>
            </a:r>
            <a:r>
              <a:rPr lang="en-US" altLang="ko-KR" sz="2400" b="1" dirty="0"/>
              <a:t> etc.</a:t>
            </a:r>
            <a:br>
              <a:rPr lang="en-US" altLang="ko-KR" sz="2400" b="1" dirty="0"/>
            </a:br>
            <a:r>
              <a:rPr lang="en-US" altLang="ko-KR" sz="2400" b="1" dirty="0"/>
              <a:t> </a:t>
            </a:r>
          </a:p>
          <a:p>
            <a:r>
              <a:rPr lang="en-US" altLang="ko-KR" sz="2400" b="1" dirty="0"/>
              <a:t> 2. Please be careful not to lose your </a:t>
            </a:r>
            <a:r>
              <a:rPr lang="en-US" altLang="ko-KR" sz="2400" b="1" dirty="0">
                <a:solidFill>
                  <a:srgbClr val="FF0000"/>
                </a:solidFill>
              </a:rPr>
              <a:t>valuables</a:t>
            </a:r>
            <a:r>
              <a:rPr lang="en-US" altLang="ko-KR" sz="2400" b="1" dirty="0"/>
              <a:t>.</a:t>
            </a:r>
            <a:br>
              <a:rPr lang="en-US" altLang="ko-KR" sz="2400" b="1" dirty="0"/>
            </a:br>
            <a:endParaRPr lang="en-US" altLang="ko-KR" sz="2400" b="1" dirty="0"/>
          </a:p>
          <a:p>
            <a:pPr algn="ctr"/>
            <a:r>
              <a:rPr lang="en-US" altLang="ko-KR" sz="2400" b="1" dirty="0"/>
              <a:t>Thank you for your cooperation</a:t>
            </a:r>
            <a:r>
              <a:rPr lang="en-US" altLang="ko-KR" sz="2400" b="1" dirty="0" smtClean="0"/>
              <a:t>.</a:t>
            </a:r>
          </a:p>
          <a:p>
            <a:pPr algn="ctr"/>
            <a:endParaRPr lang="en-US" altLang="ko-KR" sz="2400" b="1" dirty="0" smtClean="0"/>
          </a:p>
          <a:p>
            <a:pPr algn="ctr">
              <a:lnSpc>
                <a:spcPct val="130000"/>
              </a:lnSpc>
            </a:pPr>
            <a:endParaRPr lang="en-US" altLang="ko-KR" sz="700" b="1" dirty="0" smtClean="0"/>
          </a:p>
        </p:txBody>
      </p:sp>
    </p:spTree>
    <p:extLst>
      <p:ext uri="{BB962C8B-B14F-4D97-AF65-F5344CB8AC3E}">
        <p14:creationId xmlns:p14="http://schemas.microsoft.com/office/powerpoint/2010/main" val="27161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50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0991" y="120027"/>
            <a:ext cx="9036970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atin typeface="+mn-ea"/>
              </a:rPr>
              <a:t>Pest control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0852" y="1412720"/>
            <a:ext cx="7946106" cy="463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   </a:t>
            </a:r>
            <a:r>
              <a:rPr lang="en-US" altLang="ko-KR" sz="3600" b="1" dirty="0" smtClean="0"/>
              <a:t> -</a:t>
            </a:r>
            <a:r>
              <a:rPr lang="en-US" altLang="ko-KR" sz="4000" dirty="0" smtClean="0"/>
              <a:t> </a:t>
            </a:r>
            <a:r>
              <a:rPr lang="en-US" altLang="ko-KR" sz="3600" b="1" dirty="0"/>
              <a:t>Date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July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13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(Thursday)</a:t>
            </a:r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3600" b="1" dirty="0"/>
              <a:t>  </a:t>
            </a:r>
            <a:r>
              <a:rPr lang="en-US" altLang="ko-KR" sz="3600" b="1" dirty="0" smtClean="0"/>
              <a:t> </a:t>
            </a:r>
            <a:r>
              <a:rPr lang="en-US" altLang="ko-KR" sz="3600" b="1" dirty="0"/>
              <a:t>- Time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err="1"/>
              <a:t>a.m</a:t>
            </a:r>
            <a:r>
              <a:rPr lang="en-US" altLang="ko-KR" sz="3600" b="1" dirty="0"/>
              <a:t> 9:30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~ </a:t>
            </a:r>
            <a:r>
              <a:rPr lang="en-US" altLang="ko-KR" sz="3600" b="1" dirty="0" err="1"/>
              <a:t>p.m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5:30</a:t>
            </a:r>
            <a:r>
              <a:rPr lang="ko-KR" altLang="en-US" sz="3600" b="1" dirty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en-US" altLang="ko-KR" sz="800" b="1" dirty="0"/>
          </a:p>
          <a:p>
            <a:pPr algn="ctr"/>
            <a:endParaRPr lang="en-US" altLang="ko-KR" sz="8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400" b="1" dirty="0" smtClean="0"/>
              <a:t> </a:t>
            </a:r>
            <a:endParaRPr lang="en-US" altLang="ko-KR" sz="2400" b="1" dirty="0"/>
          </a:p>
          <a:p>
            <a:pPr algn="ctr"/>
            <a:endParaRPr lang="en-US" altLang="ko-KR" sz="1400" b="1" dirty="0"/>
          </a:p>
          <a:p>
            <a:r>
              <a:rPr lang="en-US" altLang="ko-KR" sz="2400" b="1" dirty="0"/>
              <a:t> 1. Please control your </a:t>
            </a:r>
            <a:r>
              <a:rPr lang="en-US" altLang="ko-KR" sz="2400" b="1" dirty="0">
                <a:solidFill>
                  <a:srgbClr val="FF0000"/>
                </a:solidFill>
              </a:rPr>
              <a:t>clothes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foods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bedclothes</a:t>
            </a:r>
            <a:r>
              <a:rPr lang="en-US" altLang="ko-KR" sz="2400" b="1" dirty="0"/>
              <a:t> etc.</a:t>
            </a:r>
            <a:br>
              <a:rPr lang="en-US" altLang="ko-KR" sz="2400" b="1" dirty="0"/>
            </a:br>
            <a:r>
              <a:rPr lang="en-US" altLang="ko-KR" sz="2400" b="1" dirty="0"/>
              <a:t> </a:t>
            </a:r>
          </a:p>
          <a:p>
            <a:r>
              <a:rPr lang="en-US" altLang="ko-KR" sz="2400" b="1" dirty="0"/>
              <a:t> 2. Please be careful not to lose your </a:t>
            </a:r>
            <a:r>
              <a:rPr lang="en-US" altLang="ko-KR" sz="2400" b="1" dirty="0">
                <a:solidFill>
                  <a:srgbClr val="FF0000"/>
                </a:solidFill>
              </a:rPr>
              <a:t>valuables</a:t>
            </a:r>
            <a:r>
              <a:rPr lang="en-US" altLang="ko-KR" sz="2400" b="1" dirty="0"/>
              <a:t>.</a:t>
            </a:r>
            <a:br>
              <a:rPr lang="en-US" altLang="ko-KR" sz="2400" b="1" dirty="0"/>
            </a:br>
            <a:endParaRPr lang="en-US" altLang="ko-KR" sz="2400" b="1" dirty="0"/>
          </a:p>
          <a:p>
            <a:pPr algn="ctr"/>
            <a:r>
              <a:rPr lang="en-US" altLang="ko-KR" sz="2400" b="1" dirty="0"/>
              <a:t>Thank you for your cooperation</a:t>
            </a:r>
            <a:r>
              <a:rPr lang="en-US" altLang="ko-KR" sz="2400" b="1" dirty="0" smtClean="0"/>
              <a:t>.</a:t>
            </a:r>
          </a:p>
          <a:p>
            <a:pPr algn="ctr"/>
            <a:endParaRPr lang="en-US" altLang="ko-KR" sz="2400" b="1" dirty="0" smtClean="0"/>
          </a:p>
          <a:p>
            <a:pPr algn="ctr">
              <a:lnSpc>
                <a:spcPct val="130000"/>
              </a:lnSpc>
            </a:pPr>
            <a:endParaRPr lang="en-US" altLang="ko-KR" sz="700" b="1" dirty="0" smtClean="0"/>
          </a:p>
        </p:txBody>
      </p:sp>
    </p:spTree>
    <p:extLst>
      <p:ext uri="{BB962C8B-B14F-4D97-AF65-F5344CB8AC3E}">
        <p14:creationId xmlns:p14="http://schemas.microsoft.com/office/powerpoint/2010/main" val="335711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81</Words>
  <Application>Microsoft Office PowerPoint</Application>
  <PresentationFormat>A4 용지(210x297mm)</PresentationFormat>
  <Paragraphs>37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49</cp:revision>
  <cp:lastPrinted>2017-07-05T07:24:24Z</cp:lastPrinted>
  <dcterms:created xsi:type="dcterms:W3CDTF">2017-02-13T07:29:33Z</dcterms:created>
  <dcterms:modified xsi:type="dcterms:W3CDTF">2017-07-05T07:25:00Z</dcterms:modified>
</cp:coreProperties>
</file>