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7" autoAdjust="0"/>
    <p:restoredTop sz="86453" autoAdjust="0"/>
  </p:normalViewPr>
  <p:slideViewPr>
    <p:cSldViewPr>
      <p:cViewPr varScale="1">
        <p:scale>
          <a:sx n="115" d="100"/>
          <a:sy n="115" d="100"/>
        </p:scale>
        <p:origin x="220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7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BD61FC75-B9EE-4AE7-B272-0F07AA68859E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7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E95CC1A7-1588-490D-91FD-E2ABAF4E3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58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CC1A7-1588-490D-91FD-E2ABAF4E3F8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01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 bwMode="gray">
          <a:xfrm>
            <a:off x="8545286" y="5873326"/>
            <a:ext cx="598714" cy="987315"/>
          </a:xfrm>
          <a:custGeom>
            <a:avLst/>
            <a:gdLst>
              <a:gd name="connsiteX0" fmla="*/ 587828 w 598714"/>
              <a:gd name="connsiteY0" fmla="*/ 0 h 979714"/>
              <a:gd name="connsiteX1" fmla="*/ 598714 w 598714"/>
              <a:gd name="connsiteY1" fmla="*/ 979714 h 979714"/>
              <a:gd name="connsiteX2" fmla="*/ 174171 w 598714"/>
              <a:gd name="connsiteY2" fmla="*/ 968828 h 979714"/>
              <a:gd name="connsiteX3" fmla="*/ 0 w 598714"/>
              <a:gd name="connsiteY3" fmla="*/ 185057 h 979714"/>
              <a:gd name="connsiteX4" fmla="*/ 587828 w 598714"/>
              <a:gd name="connsiteY4" fmla="*/ 0 h 979714"/>
              <a:gd name="connsiteX0" fmla="*/ 595944 w 598714"/>
              <a:gd name="connsiteY0" fmla="*/ 0 h 984674"/>
              <a:gd name="connsiteX1" fmla="*/ 598714 w 598714"/>
              <a:gd name="connsiteY1" fmla="*/ 984674 h 984674"/>
              <a:gd name="connsiteX2" fmla="*/ 174171 w 598714"/>
              <a:gd name="connsiteY2" fmla="*/ 973788 h 984674"/>
              <a:gd name="connsiteX3" fmla="*/ 0 w 598714"/>
              <a:gd name="connsiteY3" fmla="*/ 190017 h 984674"/>
              <a:gd name="connsiteX4" fmla="*/ 595944 w 598714"/>
              <a:gd name="connsiteY4" fmla="*/ 0 h 984674"/>
              <a:gd name="connsiteX0" fmla="*/ 595944 w 598714"/>
              <a:gd name="connsiteY0" fmla="*/ 0 h 987315"/>
              <a:gd name="connsiteX1" fmla="*/ 598714 w 598714"/>
              <a:gd name="connsiteY1" fmla="*/ 984674 h 987315"/>
              <a:gd name="connsiteX2" fmla="*/ 179582 w 598714"/>
              <a:gd name="connsiteY2" fmla="*/ 987315 h 987315"/>
              <a:gd name="connsiteX3" fmla="*/ 0 w 598714"/>
              <a:gd name="connsiteY3" fmla="*/ 190017 h 987315"/>
              <a:gd name="connsiteX4" fmla="*/ 595944 w 598714"/>
              <a:gd name="connsiteY4" fmla="*/ 0 h 98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714" h="987315">
                <a:moveTo>
                  <a:pt x="595944" y="0"/>
                </a:moveTo>
                <a:cubicBezTo>
                  <a:pt x="596867" y="328225"/>
                  <a:pt x="597791" y="656449"/>
                  <a:pt x="598714" y="984674"/>
                </a:cubicBezTo>
                <a:lnTo>
                  <a:pt x="179582" y="987315"/>
                </a:lnTo>
                <a:lnTo>
                  <a:pt x="0" y="190017"/>
                </a:lnTo>
                <a:lnTo>
                  <a:pt x="5959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 bwMode="gray">
          <a:xfrm>
            <a:off x="7805057" y="2677886"/>
            <a:ext cx="1342507" cy="3298371"/>
          </a:xfrm>
          <a:custGeom>
            <a:avLst/>
            <a:gdLst>
              <a:gd name="connsiteX0" fmla="*/ 0 w 1338943"/>
              <a:gd name="connsiteY0" fmla="*/ 206828 h 3298371"/>
              <a:gd name="connsiteX1" fmla="*/ 1338943 w 1338943"/>
              <a:gd name="connsiteY1" fmla="*/ 0 h 3298371"/>
              <a:gd name="connsiteX2" fmla="*/ 1328057 w 1338943"/>
              <a:gd name="connsiteY2" fmla="*/ 3102428 h 3298371"/>
              <a:gd name="connsiteX3" fmla="*/ 718457 w 1338943"/>
              <a:gd name="connsiteY3" fmla="*/ 3298371 h 3298371"/>
              <a:gd name="connsiteX4" fmla="*/ 0 w 1338943"/>
              <a:gd name="connsiteY4" fmla="*/ 206828 h 3298371"/>
              <a:gd name="connsiteX0" fmla="*/ 0 w 1342507"/>
              <a:gd name="connsiteY0" fmla="*/ 206828 h 3298371"/>
              <a:gd name="connsiteX1" fmla="*/ 1338943 w 1342507"/>
              <a:gd name="connsiteY1" fmla="*/ 0 h 3298371"/>
              <a:gd name="connsiteX2" fmla="*/ 1338878 w 1342507"/>
              <a:gd name="connsiteY2" fmla="*/ 3097919 h 3298371"/>
              <a:gd name="connsiteX3" fmla="*/ 718457 w 1342507"/>
              <a:gd name="connsiteY3" fmla="*/ 3298371 h 3298371"/>
              <a:gd name="connsiteX4" fmla="*/ 0 w 1342507"/>
              <a:gd name="connsiteY4" fmla="*/ 206828 h 329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507" h="3298371">
                <a:moveTo>
                  <a:pt x="0" y="206828"/>
                </a:moveTo>
                <a:lnTo>
                  <a:pt x="1338943" y="0"/>
                </a:lnTo>
                <a:cubicBezTo>
                  <a:pt x="1335314" y="1034143"/>
                  <a:pt x="1342507" y="2063776"/>
                  <a:pt x="1338878" y="3097919"/>
                </a:cubicBezTo>
                <a:lnTo>
                  <a:pt x="718457" y="3298371"/>
                </a:lnTo>
                <a:lnTo>
                  <a:pt x="0" y="2068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 bwMode="gray">
          <a:xfrm>
            <a:off x="-10886" y="2917371"/>
            <a:ext cx="8632372" cy="3940629"/>
          </a:xfrm>
          <a:custGeom>
            <a:avLst/>
            <a:gdLst>
              <a:gd name="connsiteX0" fmla="*/ 0 w 8632372"/>
              <a:gd name="connsiteY0" fmla="*/ 3940629 h 3940629"/>
              <a:gd name="connsiteX1" fmla="*/ 2732315 w 8632372"/>
              <a:gd name="connsiteY1" fmla="*/ 783772 h 3940629"/>
              <a:gd name="connsiteX2" fmla="*/ 7696200 w 8632372"/>
              <a:gd name="connsiteY2" fmla="*/ 0 h 3940629"/>
              <a:gd name="connsiteX3" fmla="*/ 8632372 w 8632372"/>
              <a:gd name="connsiteY3" fmla="*/ 3940629 h 3940629"/>
              <a:gd name="connsiteX4" fmla="*/ 0 w 8632372"/>
              <a:gd name="connsiteY4" fmla="*/ 3940629 h 394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2372" h="3940629">
                <a:moveTo>
                  <a:pt x="0" y="3940629"/>
                </a:moveTo>
                <a:lnTo>
                  <a:pt x="2732315" y="783772"/>
                </a:lnTo>
                <a:lnTo>
                  <a:pt x="7696200" y="0"/>
                </a:lnTo>
                <a:lnTo>
                  <a:pt x="8632372" y="3940629"/>
                </a:lnTo>
                <a:lnTo>
                  <a:pt x="0" y="3940629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649224" y="6419088"/>
            <a:ext cx="7845552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8668512" y="6419088"/>
            <a:ext cx="475488" cy="365760"/>
          </a:xfrm>
        </p:spPr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reeform 8"/>
          <p:cNvSpPr/>
          <p:nvPr/>
        </p:nvSpPr>
        <p:spPr bwMode="gray">
          <a:xfrm>
            <a:off x="1772575" y="0"/>
            <a:ext cx="1310936" cy="1115627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6" h="1115627">
                <a:moveTo>
                  <a:pt x="0" y="0"/>
                </a:moveTo>
                <a:lnTo>
                  <a:pt x="435006" y="1115627"/>
                </a:lnTo>
                <a:lnTo>
                  <a:pt x="1310936" y="645111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gray">
          <a:xfrm>
            <a:off x="-5918" y="0"/>
            <a:ext cx="2019775" cy="1452979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 bwMode="gray">
          <a:xfrm>
            <a:off x="-3132" y="895611"/>
            <a:ext cx="2156565" cy="1399784"/>
          </a:xfrm>
          <a:custGeom>
            <a:avLst/>
            <a:gdLst>
              <a:gd name="connsiteX0" fmla="*/ 2048006 w 2148214"/>
              <a:gd name="connsiteY0" fmla="*/ 0 h 1399784"/>
              <a:gd name="connsiteX1" fmla="*/ 2148214 w 2148214"/>
              <a:gd name="connsiteY1" fmla="*/ 253652 h 1399784"/>
              <a:gd name="connsiteX2" fmla="*/ 0 w 2148214"/>
              <a:gd name="connsiteY2" fmla="*/ 1399784 h 1399784"/>
              <a:gd name="connsiteX3" fmla="*/ 0 w 2148214"/>
              <a:gd name="connsiteY3" fmla="*/ 676405 h 1399784"/>
              <a:gd name="connsiteX4" fmla="*/ 2048006 w 2148214"/>
              <a:gd name="connsiteY4" fmla="*/ 0 h 1399784"/>
              <a:gd name="connsiteX0" fmla="*/ 2048006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48006 w 2156565"/>
              <a:gd name="connsiteY4" fmla="*/ 0 h 1399784"/>
              <a:gd name="connsiteX0" fmla="*/ 2060532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60532 w 2156565"/>
              <a:gd name="connsiteY4" fmla="*/ 0 h 139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65" h="1399784">
                <a:moveTo>
                  <a:pt x="2060532" y="0"/>
                </a:moveTo>
                <a:lnTo>
                  <a:pt x="2156565" y="247389"/>
                </a:lnTo>
                <a:lnTo>
                  <a:pt x="0" y="1399784"/>
                </a:lnTo>
                <a:lnTo>
                  <a:pt x="0" y="676405"/>
                </a:lnTo>
                <a:lnTo>
                  <a:pt x="206053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>
          <a:xfrm>
            <a:off x="36576" y="36576"/>
            <a:ext cx="1856232" cy="365760"/>
          </a:xfrm>
        </p:spPr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18" name="Oval 17"/>
          <p:cNvSpPr/>
          <p:nvPr/>
        </p:nvSpPr>
        <p:spPr bwMode="gray">
          <a:xfrm>
            <a:off x="75895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gray">
          <a:xfrm>
            <a:off x="80467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gray">
          <a:xfrm>
            <a:off x="8503920" y="283464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76656" y="1755648"/>
            <a:ext cx="7772400" cy="1069848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676656" y="2834640"/>
            <a:ext cx="6437376" cy="59436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3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128016"/>
            <a:ext cx="6144768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7048"/>
            <a:ext cx="8229600" cy="459943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 bwMode="gray">
          <a:xfrm flipH="1" flipV="1">
            <a:off x="6769373" y="6204296"/>
            <a:ext cx="852820" cy="653704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  <a:gd name="connsiteX0" fmla="*/ 0 w 1310936"/>
              <a:gd name="connsiteY0" fmla="*/ 0 h 1063415"/>
              <a:gd name="connsiteX1" fmla="*/ 414592 w 1310936"/>
              <a:gd name="connsiteY1" fmla="*/ 1063415 h 1063415"/>
              <a:gd name="connsiteX2" fmla="*/ 1310936 w 1310936"/>
              <a:gd name="connsiteY2" fmla="*/ 645111 h 1063415"/>
              <a:gd name="connsiteX3" fmla="*/ 1222159 w 1310936"/>
              <a:gd name="connsiteY3" fmla="*/ 0 h 1063415"/>
              <a:gd name="connsiteX4" fmla="*/ 0 w 1310936"/>
              <a:gd name="connsiteY4" fmla="*/ 0 h 1063415"/>
              <a:gd name="connsiteX0" fmla="*/ 0 w 1328969"/>
              <a:gd name="connsiteY0" fmla="*/ 0 h 1063415"/>
              <a:gd name="connsiteX1" fmla="*/ 414592 w 1328969"/>
              <a:gd name="connsiteY1" fmla="*/ 1063415 h 1063415"/>
              <a:gd name="connsiteX2" fmla="*/ 1328969 w 1328969"/>
              <a:gd name="connsiteY2" fmla="*/ 764808 h 1063415"/>
              <a:gd name="connsiteX3" fmla="*/ 1222159 w 1328969"/>
              <a:gd name="connsiteY3" fmla="*/ 0 h 1063415"/>
              <a:gd name="connsiteX4" fmla="*/ 0 w 1328969"/>
              <a:gd name="connsiteY4" fmla="*/ 0 h 1063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969" h="1063415">
                <a:moveTo>
                  <a:pt x="0" y="0"/>
                </a:moveTo>
                <a:lnTo>
                  <a:pt x="414592" y="1063415"/>
                </a:lnTo>
                <a:lnTo>
                  <a:pt x="1328969" y="764808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 bwMode="gray">
          <a:xfrm flipH="1" flipV="1">
            <a:off x="7411881" y="5623560"/>
            <a:ext cx="1737360" cy="1234440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-5918" y="0"/>
            <a:ext cx="2404872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7004304" y="274638"/>
            <a:ext cx="1682496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>
          <a:xfrm>
            <a:off x="457200" y="274638"/>
            <a:ext cx="6400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57200" y="6583680"/>
            <a:ext cx="2133600" cy="228600"/>
          </a:xfrm>
        </p:spPr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70048" y="6583680"/>
            <a:ext cx="4114800" cy="2286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7013448" y="6583680"/>
            <a:ext cx="457200" cy="228600"/>
          </a:xfrm>
        </p:spPr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54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9728"/>
            <a:ext cx="5943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7048"/>
            <a:ext cx="8229600" cy="459943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3438144"/>
            <a:ext cx="7735824" cy="13529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2029968" y="1929384"/>
            <a:ext cx="6419088" cy="1499616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7589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12161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673352" y="3099816"/>
            <a:ext cx="283464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0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73152"/>
            <a:ext cx="6144768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Oval 7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12161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352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7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48056" y="1426464"/>
            <a:ext cx="4041648" cy="786384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2400" b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056" y="2240280"/>
            <a:ext cx="4050792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599432" y="1426464"/>
            <a:ext cx="4041648" cy="786384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9432" y="2240280"/>
            <a:ext cx="4050792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73152"/>
            <a:ext cx="700430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09728"/>
            <a:ext cx="7004304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Oval 5"/>
          <p:cNvSpPr/>
          <p:nvPr/>
        </p:nvSpPr>
        <p:spPr bwMode="gray">
          <a:xfrm>
            <a:off x="3017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758952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924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8549640" y="530352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5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79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gray">
          <a:xfrm>
            <a:off x="-5918" y="0"/>
            <a:ext cx="2404872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3575303" y="411480"/>
            <a:ext cx="5148072" cy="1162050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4208"/>
            <a:ext cx="5111750" cy="47000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0080" y="1664208"/>
            <a:ext cx="2825496" cy="4690872"/>
          </a:xfr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2257" y="6583680"/>
            <a:ext cx="2133600" cy="228600"/>
          </a:xfrm>
        </p:spPr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19400" y="6583680"/>
            <a:ext cx="5029200" cy="2286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Oval 10"/>
          <p:cNvSpPr/>
          <p:nvPr/>
        </p:nvSpPr>
        <p:spPr bwMode="gray">
          <a:xfrm>
            <a:off x="22585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7157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3172968" y="1161288"/>
            <a:ext cx="283464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9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859536" y="502920"/>
            <a:ext cx="7653528" cy="566928"/>
          </a:xfrm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59536" y="1170432"/>
            <a:ext cx="7644384" cy="4114800"/>
          </a:xfrm>
          <a:solidFill>
            <a:schemeClr val="accent6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black">
          <a:xfrm>
            <a:off x="859536" y="5385816"/>
            <a:ext cx="7653528" cy="7863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Oval 7"/>
          <p:cNvSpPr/>
          <p:nvPr/>
        </p:nvSpPr>
        <p:spPr bwMode="gray">
          <a:xfrm>
            <a:off x="466344" y="658368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466344" y="5440680"/>
            <a:ext cx="283464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7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6" name="Freeform 15"/>
          <p:cNvSpPr/>
          <p:nvPr/>
        </p:nvSpPr>
        <p:spPr bwMode="gray">
          <a:xfrm>
            <a:off x="-1" y="6229431"/>
            <a:ext cx="1367073" cy="20984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7073" h="209846">
                <a:moveTo>
                  <a:pt x="0" y="0"/>
                </a:moveTo>
                <a:lnTo>
                  <a:pt x="1230086" y="21771"/>
                </a:lnTo>
                <a:lnTo>
                  <a:pt x="1367073" y="143886"/>
                </a:lnTo>
                <a:lnTo>
                  <a:pt x="521760" y="146472"/>
                </a:lnTo>
                <a:lnTo>
                  <a:pt x="507856" y="209846"/>
                </a:lnTo>
                <a:lnTo>
                  <a:pt x="1833" y="2083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 bwMode="gray">
          <a:xfrm>
            <a:off x="561" y="6469523"/>
            <a:ext cx="1088979" cy="388477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8979" h="388477">
                <a:moveTo>
                  <a:pt x="310" y="697"/>
                </a:moveTo>
                <a:lnTo>
                  <a:pt x="498339" y="0"/>
                </a:lnTo>
                <a:lnTo>
                  <a:pt x="464654" y="104880"/>
                </a:lnTo>
                <a:lnTo>
                  <a:pt x="1028546" y="104448"/>
                </a:lnTo>
                <a:lnTo>
                  <a:pt x="1088979" y="388477"/>
                </a:lnTo>
                <a:lnTo>
                  <a:pt x="1035" y="386331"/>
                </a:lnTo>
                <a:cubicBezTo>
                  <a:pt x="0" y="256993"/>
                  <a:pt x="1345" y="130035"/>
                  <a:pt x="310" y="69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 bwMode="gray">
          <a:xfrm>
            <a:off x="501660" y="6389202"/>
            <a:ext cx="4536352" cy="160684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6352" h="369387">
                <a:moveTo>
                  <a:pt x="48436" y="0"/>
                </a:moveTo>
                <a:lnTo>
                  <a:pt x="4536352" y="26326"/>
                </a:lnTo>
                <a:lnTo>
                  <a:pt x="4472120" y="299405"/>
                </a:lnTo>
                <a:lnTo>
                  <a:pt x="0" y="369388"/>
                </a:lnTo>
                <a:lnTo>
                  <a:pt x="48436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 bwMode="gray">
          <a:xfrm>
            <a:off x="1058521" y="6550388"/>
            <a:ext cx="7139514" cy="318498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48436 w 4536352"/>
              <a:gd name="connsiteY0" fmla="*/ 0 h 369388"/>
              <a:gd name="connsiteX1" fmla="*/ 4536352 w 4536352"/>
              <a:gd name="connsiteY1" fmla="*/ 26326 h 369388"/>
              <a:gd name="connsiteX2" fmla="*/ 4507345 w 4536352"/>
              <a:gd name="connsiteY2" fmla="*/ 341536 h 369388"/>
              <a:gd name="connsiteX3" fmla="*/ 0 w 4536352"/>
              <a:gd name="connsiteY3" fmla="*/ 369388 h 369388"/>
              <a:gd name="connsiteX4" fmla="*/ 48436 w 4536352"/>
              <a:gd name="connsiteY4" fmla="*/ 0 h 369388"/>
              <a:gd name="connsiteX0" fmla="*/ 0 w 4601879"/>
              <a:gd name="connsiteY0" fmla="*/ 52440 h 343062"/>
              <a:gd name="connsiteX1" fmla="*/ 4601879 w 4601879"/>
              <a:gd name="connsiteY1" fmla="*/ 0 h 343062"/>
              <a:gd name="connsiteX2" fmla="*/ 4572872 w 4601879"/>
              <a:gd name="connsiteY2" fmla="*/ 315210 h 343062"/>
              <a:gd name="connsiteX3" fmla="*/ 65527 w 4601879"/>
              <a:gd name="connsiteY3" fmla="*/ 343062 h 343062"/>
              <a:gd name="connsiteX4" fmla="*/ 0 w 4601879"/>
              <a:gd name="connsiteY4" fmla="*/ 52440 h 343062"/>
              <a:gd name="connsiteX0" fmla="*/ 0 w 4563837"/>
              <a:gd name="connsiteY0" fmla="*/ 22845 h 343062"/>
              <a:gd name="connsiteX1" fmla="*/ 4563837 w 4563837"/>
              <a:gd name="connsiteY1" fmla="*/ 0 h 343062"/>
              <a:gd name="connsiteX2" fmla="*/ 4534830 w 4563837"/>
              <a:gd name="connsiteY2" fmla="*/ 315210 h 343062"/>
              <a:gd name="connsiteX3" fmla="*/ 27485 w 4563837"/>
              <a:gd name="connsiteY3" fmla="*/ 343062 h 343062"/>
              <a:gd name="connsiteX4" fmla="*/ 0 w 4563837"/>
              <a:gd name="connsiteY4" fmla="*/ 22845 h 343062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34830 w 4563837"/>
              <a:gd name="connsiteY2" fmla="*/ 315210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12005 w 4563837"/>
              <a:gd name="connsiteY2" fmla="*/ 328662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2315"/>
              <a:gd name="connsiteY0" fmla="*/ 30917 h 340372"/>
              <a:gd name="connsiteX1" fmla="*/ 4562315 w 4562315"/>
              <a:gd name="connsiteY1" fmla="*/ 0 h 340372"/>
              <a:gd name="connsiteX2" fmla="*/ 4512005 w 4562315"/>
              <a:gd name="connsiteY2" fmla="*/ 336734 h 340372"/>
              <a:gd name="connsiteX3" fmla="*/ 32050 w 4562315"/>
              <a:gd name="connsiteY3" fmla="*/ 340372 h 340372"/>
              <a:gd name="connsiteX4" fmla="*/ 0 w 4562315"/>
              <a:gd name="connsiteY4" fmla="*/ 30917 h 34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2315" h="340372">
                <a:moveTo>
                  <a:pt x="0" y="30917"/>
                </a:moveTo>
                <a:lnTo>
                  <a:pt x="4562315" y="0"/>
                </a:lnTo>
                <a:lnTo>
                  <a:pt x="4512005" y="336734"/>
                </a:lnTo>
                <a:lnTo>
                  <a:pt x="32050" y="340372"/>
                </a:lnTo>
                <a:lnTo>
                  <a:pt x="0" y="309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 bwMode="gray">
          <a:xfrm>
            <a:off x="5005388" y="6324681"/>
            <a:ext cx="1176821" cy="20002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0581" h="323214">
                <a:moveTo>
                  <a:pt x="379208" y="-1"/>
                </a:moveTo>
                <a:lnTo>
                  <a:pt x="4545802" y="53258"/>
                </a:lnTo>
                <a:lnTo>
                  <a:pt x="4670581" y="310948"/>
                </a:lnTo>
                <a:lnTo>
                  <a:pt x="0" y="323214"/>
                </a:lnTo>
                <a:lnTo>
                  <a:pt x="379208" y="-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gray">
          <a:xfrm>
            <a:off x="6168128" y="6353255"/>
            <a:ext cx="2467606" cy="16668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9574" h="269345">
                <a:moveTo>
                  <a:pt x="0" y="-1"/>
                </a:moveTo>
                <a:lnTo>
                  <a:pt x="5289574" y="22476"/>
                </a:lnTo>
                <a:lnTo>
                  <a:pt x="4715043" y="237841"/>
                </a:lnTo>
                <a:lnTo>
                  <a:pt x="90402" y="269345"/>
                </a:lnTo>
                <a:lnTo>
                  <a:pt x="0" y="-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gray">
          <a:xfrm>
            <a:off x="8417311" y="6360399"/>
            <a:ext cx="593340" cy="149573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3982" h="241689">
                <a:moveTo>
                  <a:pt x="2696066" y="0"/>
                </a:moveTo>
                <a:lnTo>
                  <a:pt x="5883982" y="7086"/>
                </a:lnTo>
                <a:lnTo>
                  <a:pt x="3066102" y="241689"/>
                </a:lnTo>
                <a:lnTo>
                  <a:pt x="0" y="238564"/>
                </a:lnTo>
                <a:lnTo>
                  <a:pt x="269606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 bwMode="gray">
          <a:xfrm>
            <a:off x="8162518" y="6362780"/>
            <a:ext cx="980697" cy="49521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  <a:gd name="connsiteX0" fmla="*/ 783321 w 5883982"/>
              <a:gd name="connsiteY0" fmla="*/ 0 h 238076"/>
              <a:gd name="connsiteX1" fmla="*/ 5883982 w 5883982"/>
              <a:gd name="connsiteY1" fmla="*/ 3473 h 238076"/>
              <a:gd name="connsiteX2" fmla="*/ 3066102 w 5883982"/>
              <a:gd name="connsiteY2" fmla="*/ 238076 h 238076"/>
              <a:gd name="connsiteX3" fmla="*/ 0 w 5883982"/>
              <a:gd name="connsiteY3" fmla="*/ 234951 h 238076"/>
              <a:gd name="connsiteX4" fmla="*/ 783321 w 5883982"/>
              <a:gd name="connsiteY4" fmla="*/ 0 h 238076"/>
              <a:gd name="connsiteX0" fmla="*/ 736088 w 5836749"/>
              <a:gd name="connsiteY0" fmla="*/ 0 h 238076"/>
              <a:gd name="connsiteX1" fmla="*/ 5836749 w 5836749"/>
              <a:gd name="connsiteY1" fmla="*/ 3473 h 238076"/>
              <a:gd name="connsiteX2" fmla="*/ 3018869 w 5836749"/>
              <a:gd name="connsiteY2" fmla="*/ 238076 h 238076"/>
              <a:gd name="connsiteX3" fmla="*/ 0 w 5836749"/>
              <a:gd name="connsiteY3" fmla="*/ 234951 h 238076"/>
              <a:gd name="connsiteX4" fmla="*/ 736088 w 5836749"/>
              <a:gd name="connsiteY4" fmla="*/ 0 h 238076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9725290 w 9725290"/>
              <a:gd name="connsiteY2" fmla="*/ 234464 h 234951"/>
              <a:gd name="connsiteX3" fmla="*/ 0 w 9725290"/>
              <a:gd name="connsiteY3" fmla="*/ 234951 h 234951"/>
              <a:gd name="connsiteX4" fmla="*/ 736088 w 9725290"/>
              <a:gd name="connsiteY4" fmla="*/ 0 h 234951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7111899 w 9725290"/>
              <a:gd name="connsiteY2" fmla="*/ 75858 h 234951"/>
              <a:gd name="connsiteX3" fmla="*/ 9725290 w 9725290"/>
              <a:gd name="connsiteY3" fmla="*/ 234464 h 234951"/>
              <a:gd name="connsiteX4" fmla="*/ 0 w 9725290"/>
              <a:gd name="connsiteY4" fmla="*/ 234951 h 234951"/>
              <a:gd name="connsiteX5" fmla="*/ 736088 w 9725290"/>
              <a:gd name="connsiteY5" fmla="*/ 0 h 234951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709463 w 9725290"/>
              <a:gd name="connsiteY2" fmla="*/ 0 h 368609"/>
              <a:gd name="connsiteX3" fmla="*/ 9725290 w 9725290"/>
              <a:gd name="connsiteY3" fmla="*/ 368122 h 368609"/>
              <a:gd name="connsiteX4" fmla="*/ 0 w 9725290"/>
              <a:gd name="connsiteY4" fmla="*/ 368609 h 368609"/>
              <a:gd name="connsiteX5" fmla="*/ 736088 w 9725290"/>
              <a:gd name="connsiteY5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7843941 w 9725290"/>
              <a:gd name="connsiteY2" fmla="*/ 63216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718680 w 9725290"/>
              <a:gd name="connsiteY1" fmla="*/ 135325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25290" h="368609">
                <a:moveTo>
                  <a:pt x="736088" y="133658"/>
                </a:moveTo>
                <a:lnTo>
                  <a:pt x="5718680" y="135325"/>
                </a:lnTo>
                <a:lnTo>
                  <a:pt x="9071878" y="1807"/>
                </a:lnTo>
                <a:lnTo>
                  <a:pt x="9709463" y="0"/>
                </a:lnTo>
                <a:lnTo>
                  <a:pt x="9725290" y="368122"/>
                </a:lnTo>
                <a:lnTo>
                  <a:pt x="0" y="368609"/>
                </a:lnTo>
                <a:lnTo>
                  <a:pt x="736088" y="13365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3152" y="658368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F4CEF0C-7397-4C08-8C31-41EB8D34F962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2670048" y="6583680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8302752" y="6583680"/>
            <a:ext cx="457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75A16DF-1D01-4123-9600-E76C68B948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258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tx2"/>
        </a:buClr>
        <a:buSzPct val="90000"/>
        <a:buFont typeface="Wingdings 3" pitchFamily="18" charset="2"/>
        <a:buChar char="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0" y="135319"/>
            <a:ext cx="9247869" cy="6782430"/>
            <a:chOff x="300008" y="107504"/>
            <a:chExt cx="6470394" cy="8856984"/>
          </a:xfrm>
        </p:grpSpPr>
        <p:sp>
          <p:nvSpPr>
            <p:cNvPr id="4" name="직사각형 3"/>
            <p:cNvSpPr/>
            <p:nvPr/>
          </p:nvSpPr>
          <p:spPr>
            <a:xfrm>
              <a:off x="300008" y="107504"/>
              <a:ext cx="6347966" cy="8856984"/>
            </a:xfrm>
            <a:prstGeom prst="rect">
              <a:avLst/>
            </a:prstGeom>
            <a:noFill/>
            <a:ln w="177800" cap="rnd">
              <a:solidFill>
                <a:srgbClr val="92D05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/>
                <a:t>ㅔ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5225" y="281262"/>
              <a:ext cx="6395177" cy="2532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6000" b="1" dirty="0" err="1" smtClean="0"/>
                <a:t>애지원</a:t>
              </a:r>
              <a:r>
                <a:rPr lang="ko-KR" altLang="en-US" sz="6000" b="1" dirty="0" smtClean="0"/>
                <a:t> 주변 </a:t>
              </a:r>
              <a:r>
                <a:rPr lang="ko-KR" altLang="en-US" sz="6000" b="1" dirty="0" smtClean="0">
                  <a:solidFill>
                    <a:srgbClr val="FF0000"/>
                  </a:solidFill>
                </a:rPr>
                <a:t>나무 </a:t>
              </a:r>
              <a:r>
                <a:rPr lang="ko-KR" altLang="en-US" sz="6000" b="1" dirty="0" smtClean="0">
                  <a:solidFill>
                    <a:srgbClr val="FF0000"/>
                  </a:solidFill>
                </a:rPr>
                <a:t>전지 </a:t>
              </a:r>
              <a:endParaRPr lang="en-US" altLang="ko-KR" sz="60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6000" b="1" dirty="0">
                  <a:solidFill>
                    <a:schemeClr val="tx2"/>
                  </a:solidFill>
                </a:rPr>
                <a:t> </a:t>
              </a:r>
              <a:r>
                <a:rPr lang="en-US" altLang="ko-KR" sz="6000" b="1" dirty="0" smtClean="0">
                  <a:solidFill>
                    <a:schemeClr val="tx2"/>
                  </a:solidFill>
                </a:rPr>
                <a:t>                                   </a:t>
              </a:r>
              <a:r>
                <a:rPr lang="ko-KR" altLang="en-US" sz="4400" b="1" dirty="0" smtClean="0">
                  <a:solidFill>
                    <a:schemeClr val="tx2"/>
                  </a:solidFill>
                </a:rPr>
                <a:t>작업 안내</a:t>
              </a:r>
              <a:endParaRPr lang="en-US" altLang="ko-KR" sz="4400" b="1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23508" y="3590872"/>
              <a:ext cx="3932077" cy="446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altLang="ko-KR" sz="2133" b="1" dirty="0">
                <a:latin typeface="휴먼명조" panose="02010504000101010101" pitchFamily="2" charset="-127"/>
                <a:ea typeface="휴먼명조" panose="02010504000101010101" pitchFamily="2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00008" y="107504"/>
              <a:ext cx="6347966" cy="8856984"/>
            </a:xfrm>
            <a:prstGeom prst="rect">
              <a:avLst/>
            </a:prstGeom>
            <a:noFill/>
            <a:ln w="177800" cap="rnd">
              <a:solidFill>
                <a:srgbClr val="02AE02"/>
              </a:solidFill>
              <a:prstDash val="sys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00008" y="107504"/>
              <a:ext cx="6347966" cy="8856984"/>
            </a:xfrm>
            <a:prstGeom prst="rect">
              <a:avLst/>
            </a:prstGeom>
            <a:noFill/>
            <a:ln w="177800" cap="rnd">
              <a:solidFill>
                <a:schemeClr val="bg1"/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42435" y="6115664"/>
            <a:ext cx="7327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비호생활관</a:t>
            </a: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 행정실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9201" y="144068"/>
            <a:ext cx="8064897" cy="135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defTabSz="1219170" latinLnBrk="0"/>
            <a:endParaRPr lang="en-US" altLang="ko-KR" sz="1333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747184" y="4023096"/>
            <a:ext cx="920141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64491" y="358349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51671" y="212152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79521" y="1127951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96149" y="105796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21125" y="-244682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719438" y="4220660"/>
            <a:ext cx="907201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01651" y="3106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917408" y="263536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136717"/>
            <a:ext cx="1441358" cy="562036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501651" y="1550406"/>
            <a:ext cx="839098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endParaRPr lang="en-US" altLang="ko-KR" sz="2400" b="1" dirty="0" smtClean="0">
              <a:latin typeface="+mn-ea"/>
            </a:endParaRPr>
          </a:p>
          <a:p>
            <a:pPr lvl="0">
              <a:lnSpc>
                <a:spcPct val="200000"/>
              </a:lnSpc>
            </a:pPr>
            <a:r>
              <a:rPr lang="en-US" altLang="ko-KR" sz="2800" b="1" dirty="0" smtClean="0">
                <a:latin typeface="+mj-ea"/>
                <a:ea typeface="+mj-ea"/>
              </a:rPr>
              <a:t>1. </a:t>
            </a:r>
            <a:r>
              <a:rPr lang="ko-KR" altLang="en-US" sz="2800" b="1" dirty="0" smtClean="0">
                <a:latin typeface="+mj-ea"/>
                <a:ea typeface="+mj-ea"/>
              </a:rPr>
              <a:t>일시</a:t>
            </a:r>
            <a:r>
              <a:rPr lang="en-US" altLang="ko-KR" sz="2800" b="1" dirty="0" smtClean="0">
                <a:latin typeface="+mj-ea"/>
                <a:ea typeface="+mj-ea"/>
              </a:rPr>
              <a:t>: 2019. 10. 2. (</a:t>
            </a:r>
            <a:r>
              <a:rPr lang="ko-KR" altLang="en-US" sz="2800" b="1" dirty="0" smtClean="0">
                <a:latin typeface="+mj-ea"/>
                <a:ea typeface="+mj-ea"/>
              </a:rPr>
              <a:t>수</a:t>
            </a:r>
            <a:r>
              <a:rPr lang="en-US" altLang="ko-KR" sz="2800" b="1" dirty="0" smtClean="0">
                <a:latin typeface="+mj-ea"/>
                <a:ea typeface="+mj-ea"/>
              </a:rPr>
              <a:t>) ~ 3. (</a:t>
            </a:r>
            <a:r>
              <a:rPr lang="ko-KR" altLang="en-US" sz="2800" b="1" dirty="0" smtClean="0">
                <a:latin typeface="+mj-ea"/>
                <a:ea typeface="+mj-ea"/>
              </a:rPr>
              <a:t>목</a:t>
            </a:r>
            <a:r>
              <a:rPr lang="en-US" altLang="ko-KR" sz="2800" b="1" dirty="0" smtClean="0">
                <a:latin typeface="+mj-ea"/>
                <a:ea typeface="+mj-ea"/>
              </a:rPr>
              <a:t>)  09:00 ~ 18:00</a:t>
            </a:r>
          </a:p>
          <a:p>
            <a:pPr lvl="0">
              <a:lnSpc>
                <a:spcPct val="200000"/>
              </a:lnSpc>
            </a:pPr>
            <a:r>
              <a:rPr lang="en-US" altLang="ko-KR" sz="2800" b="1" dirty="0" smtClean="0">
                <a:latin typeface="+mj-ea"/>
                <a:ea typeface="+mj-ea"/>
              </a:rPr>
              <a:t>2. </a:t>
            </a:r>
            <a:r>
              <a:rPr lang="ko-KR" altLang="en-US" sz="2800" b="1" dirty="0" smtClean="0">
                <a:latin typeface="+mj-ea"/>
                <a:ea typeface="+mj-ea"/>
              </a:rPr>
              <a:t>작업내용</a:t>
            </a:r>
            <a:r>
              <a:rPr lang="en-US" altLang="ko-KR" sz="2800" b="1" dirty="0" smtClean="0">
                <a:latin typeface="+mj-ea"/>
                <a:ea typeface="+mj-ea"/>
              </a:rPr>
              <a:t>: </a:t>
            </a:r>
            <a:r>
              <a:rPr lang="ko-KR" altLang="en-US" sz="2800" b="1" dirty="0" smtClean="0">
                <a:latin typeface="+mj-ea"/>
                <a:ea typeface="+mj-ea"/>
              </a:rPr>
              <a:t>수양버들 </a:t>
            </a:r>
            <a:r>
              <a:rPr lang="ko-KR" altLang="en-US" sz="2800" b="1" dirty="0" smtClean="0">
                <a:latin typeface="+mj-ea"/>
                <a:ea typeface="+mj-ea"/>
              </a:rPr>
              <a:t>전지 작업</a:t>
            </a:r>
            <a:endParaRPr lang="en-US" altLang="ko-KR" sz="2800" b="1" dirty="0" smtClean="0">
              <a:latin typeface="+mj-ea"/>
              <a:ea typeface="+mj-ea"/>
            </a:endParaRPr>
          </a:p>
          <a:p>
            <a:pPr lvl="0">
              <a:lnSpc>
                <a:spcPct val="200000"/>
              </a:lnSpc>
            </a:pPr>
            <a:r>
              <a:rPr lang="en-US" altLang="ko-KR" sz="2800" b="1" dirty="0" smtClean="0">
                <a:latin typeface="+mj-ea"/>
                <a:ea typeface="+mj-ea"/>
              </a:rPr>
              <a:t>3. </a:t>
            </a:r>
            <a:r>
              <a:rPr lang="ko-KR" altLang="en-US" sz="2800" b="1" dirty="0" smtClean="0">
                <a:latin typeface="+mj-ea"/>
                <a:ea typeface="+mj-ea"/>
              </a:rPr>
              <a:t>유의사항</a:t>
            </a:r>
            <a:r>
              <a:rPr lang="en-US" altLang="ko-KR" sz="2800" b="1" dirty="0" smtClean="0">
                <a:latin typeface="+mj-ea"/>
                <a:ea typeface="+mj-ea"/>
              </a:rPr>
              <a:t>: </a:t>
            </a:r>
            <a:r>
              <a:rPr lang="ko-KR" altLang="en-US" sz="2800" b="1" dirty="0" smtClean="0">
                <a:latin typeface="+mj-ea"/>
                <a:ea typeface="+mj-ea"/>
              </a:rPr>
              <a:t>작업으로 인한 소음 및 통행에 </a:t>
            </a:r>
            <a:r>
              <a:rPr lang="ko-KR" altLang="en-US" sz="2800" b="1" dirty="0" smtClean="0">
                <a:latin typeface="+mj-ea"/>
                <a:ea typeface="+mj-ea"/>
              </a:rPr>
              <a:t>다소 </a:t>
            </a:r>
            <a:endParaRPr lang="en-US" altLang="ko-KR" sz="2800" b="1" dirty="0" smtClean="0">
              <a:latin typeface="+mj-ea"/>
              <a:ea typeface="+mj-ea"/>
            </a:endParaRPr>
          </a:p>
          <a:p>
            <a:pPr lvl="0">
              <a:lnSpc>
                <a:spcPct val="200000"/>
              </a:lnSpc>
            </a:pPr>
            <a:r>
              <a:rPr lang="en-US" altLang="ko-KR" sz="2800" b="1" dirty="0">
                <a:latin typeface="+mj-ea"/>
                <a:ea typeface="+mj-ea"/>
              </a:rPr>
              <a:t> </a:t>
            </a:r>
            <a:r>
              <a:rPr lang="en-US" altLang="ko-KR" sz="2800" b="1" dirty="0" smtClean="0">
                <a:latin typeface="+mj-ea"/>
                <a:ea typeface="+mj-ea"/>
              </a:rPr>
              <a:t>  </a:t>
            </a:r>
            <a:r>
              <a:rPr lang="ko-KR" altLang="en-US" sz="2800" b="1" dirty="0" smtClean="0">
                <a:latin typeface="+mj-ea"/>
                <a:ea typeface="+mj-ea"/>
              </a:rPr>
              <a:t>불편함이 있더라도 </a:t>
            </a:r>
            <a:r>
              <a:rPr lang="ko-KR" altLang="en-US" sz="2800" b="1" dirty="0" smtClean="0">
                <a:latin typeface="+mj-ea"/>
                <a:ea typeface="+mj-ea"/>
              </a:rPr>
              <a:t>양해하여 주시기 바랍니다</a:t>
            </a:r>
            <a:r>
              <a:rPr lang="en-US" altLang="ko-KR" sz="2800" b="1" dirty="0" smtClean="0">
                <a:latin typeface="+mj-ea"/>
                <a:ea typeface="+mj-ea"/>
              </a:rPr>
              <a:t>.</a:t>
            </a:r>
          </a:p>
          <a:p>
            <a:pPr lvl="0">
              <a:lnSpc>
                <a:spcPct val="200000"/>
              </a:lnSpc>
            </a:pPr>
            <a:endParaRPr lang="en-US" altLang="ko-KR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6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Education02">
  <a:themeElements>
    <a:clrScheme name="Education02">
      <a:dk1>
        <a:srgbClr val="000000"/>
      </a:dk1>
      <a:lt1>
        <a:srgbClr val="FFFFFF"/>
      </a:lt1>
      <a:dk2>
        <a:srgbClr val="006699"/>
      </a:dk2>
      <a:lt2>
        <a:srgbClr val="ECF0ED"/>
      </a:lt2>
      <a:accent1>
        <a:srgbClr val="DF3939"/>
      </a:accent1>
      <a:accent2>
        <a:srgbClr val="F0A73C"/>
      </a:accent2>
      <a:accent3>
        <a:srgbClr val="21A6C5"/>
      </a:accent3>
      <a:accent4>
        <a:srgbClr val="BEC936"/>
      </a:accent4>
      <a:accent5>
        <a:srgbClr val="ECB0B0"/>
      </a:accent5>
      <a:accent6>
        <a:srgbClr val="C1C1C1"/>
      </a:accent6>
      <a:hlink>
        <a:srgbClr val="0099CC"/>
      </a:hlink>
      <a:folHlink>
        <a:srgbClr val="D361AA"/>
      </a:folHlink>
    </a:clrScheme>
    <a:fontScheme name="Education02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ducation02">
      <a:fillStyleLst>
        <a:solidFill>
          <a:schemeClr val="phClr"/>
        </a:solidFill>
        <a:solidFill>
          <a:schemeClr val="phClr">
            <a:tint val="60000"/>
            <a:satMod val="150000"/>
          </a:schemeClr>
        </a:solidFill>
        <a:gradFill rotWithShape="1">
          <a:gsLst>
            <a:gs pos="0">
              <a:schemeClr val="phClr">
                <a:shade val="100000"/>
                <a:satMod val="100000"/>
              </a:schemeClr>
            </a:gs>
            <a:gs pos="100000">
              <a:schemeClr val="phClr">
                <a:shade val="70000"/>
                <a:satMod val="12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127000" dist="25400" dir="13500000">
              <a:srgbClr val="000000">
                <a:alpha val="80000"/>
              </a:srgbClr>
            </a:innerShdw>
          </a:effectLst>
        </a:effectStyle>
        <a:effectStyle>
          <a:effectLst>
            <a:innerShdw blurRad="254000" dist="25400" dir="13500000">
              <a:srgbClr val="000000">
                <a:alpha val="80000"/>
              </a:srgbClr>
            </a:innerShdw>
          </a:effectLst>
        </a:effectStyle>
        <a:effectStyle>
          <a:effectLst>
            <a:outerShdw blurRad="50800" dist="508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9000000"/>
            </a:lightRig>
          </a:scene3d>
          <a:sp3d contourW="35560" prstMaterial="matte">
            <a:bevelT w="4445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20000"/>
              </a:schemeClr>
            </a:gs>
            <a:gs pos="100000">
              <a:schemeClr val="phClr">
                <a:tint val="70000"/>
                <a:shade val="100000"/>
                <a:satMod val="3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8000"/>
                <a:satMod val="200000"/>
              </a:schemeClr>
            </a:gs>
            <a:gs pos="100000">
              <a:schemeClr val="phClr">
                <a:shade val="86000"/>
                <a:satMod val="140000"/>
                <a:lumMod val="90000"/>
              </a:schemeClr>
            </a:gs>
          </a:gsLst>
          <a:lin ang="33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TM10237559[[fn=교육 테마]]</Template>
  <TotalTime>1791</TotalTime>
  <Words>57</Words>
  <Application>Microsoft Office PowerPoint</Application>
  <PresentationFormat>화면 슬라이드 쇼(4:3)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2" baseType="lpstr">
      <vt:lpstr>HY견고딕</vt:lpstr>
      <vt:lpstr>HY그래픽M</vt:lpstr>
      <vt:lpstr>굴림체</vt:lpstr>
      <vt:lpstr>맑은 고딕</vt:lpstr>
      <vt:lpstr>함초롬바탕</vt:lpstr>
      <vt:lpstr>휴먼명조</vt:lpstr>
      <vt:lpstr>Arial</vt:lpstr>
      <vt:lpstr>Candara</vt:lpstr>
      <vt:lpstr>Corbel</vt:lpstr>
      <vt:lpstr>Wingdings 3</vt:lpstr>
      <vt:lpstr>New_Education02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OWNER</cp:lastModifiedBy>
  <cp:revision>134</cp:revision>
  <cp:lastPrinted>2019-09-24T05:17:15Z</cp:lastPrinted>
  <dcterms:created xsi:type="dcterms:W3CDTF">2015-09-15T01:56:20Z</dcterms:created>
  <dcterms:modified xsi:type="dcterms:W3CDTF">2019-09-24T05:37:26Z</dcterms:modified>
</cp:coreProperties>
</file>