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B1EAA4"/>
    <a:srgbClr val="BEF0AA"/>
    <a:srgbClr val="00B050"/>
    <a:srgbClr val="7AE151"/>
    <a:srgbClr val="71A721"/>
    <a:srgbClr val="259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>
      <p:cViewPr varScale="1">
        <p:scale>
          <a:sx n="115" d="100"/>
          <a:sy n="115" d="100"/>
        </p:scale>
        <p:origin x="196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67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88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0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800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316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00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42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389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07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39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440CE-CC50-422D-BCE9-8B96C8DA7D9C}" type="datetimeFigureOut">
              <a:rPr lang="ko-KR" altLang="en-US" smtClean="0"/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B6EFC-6F91-443A-B268-2A0150BAE8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94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79590" y="353080"/>
            <a:ext cx="8784898" cy="5740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36E6729F-121D-40B7-9822-A7A476556126}"/>
              </a:ext>
            </a:extLst>
          </p:cNvPr>
          <p:cNvSpPr/>
          <p:nvPr/>
        </p:nvSpPr>
        <p:spPr>
          <a:xfrm>
            <a:off x="539552" y="404664"/>
            <a:ext cx="8064896" cy="1207298"/>
          </a:xfrm>
          <a:prstGeom prst="roundRect">
            <a:avLst/>
          </a:prstGeom>
          <a:solidFill>
            <a:srgbClr val="B1EAA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각 삼각형 18">
            <a:extLst>
              <a:ext uri="{FF2B5EF4-FFF2-40B4-BE49-F238E27FC236}">
                <a16:creationId xmlns:a16="http://schemas.microsoft.com/office/drawing/2014/main" id="{D28A7C42-E028-42F7-AFB8-094C7EE5A095}"/>
              </a:ext>
            </a:extLst>
          </p:cNvPr>
          <p:cNvSpPr/>
          <p:nvPr/>
        </p:nvSpPr>
        <p:spPr>
          <a:xfrm>
            <a:off x="227904" y="2588251"/>
            <a:ext cx="3973581" cy="3429000"/>
          </a:xfrm>
          <a:prstGeom prst="rtTriangle">
            <a:avLst/>
          </a:prstGeom>
          <a:gradFill>
            <a:gsLst>
              <a:gs pos="0">
                <a:srgbClr val="B1EAA4"/>
              </a:gs>
              <a:gs pos="45000">
                <a:schemeClr val="bg1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158" y="6202808"/>
            <a:ext cx="1918869" cy="56203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15816" y="6198996"/>
            <a:ext cx="3456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b="1" dirty="0">
                <a:solidFill>
                  <a:schemeClr val="bg1"/>
                </a:solidFill>
                <a:latin typeface="+mj-lt"/>
              </a:rPr>
              <a:t>비호생활관 </a:t>
            </a:r>
            <a:r>
              <a:rPr lang="ko-KR" altLang="en-US" sz="3000" b="1" dirty="0" err="1">
                <a:solidFill>
                  <a:schemeClr val="bg1"/>
                </a:solidFill>
                <a:latin typeface="+mj-lt"/>
              </a:rPr>
              <a:t>행정실</a:t>
            </a:r>
            <a:endParaRPr lang="ko-KR" altLang="en-US" sz="3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0631" y="667661"/>
            <a:ext cx="6237527" cy="630942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3500" b="1" dirty="0" smtClean="0">
                <a:solidFill>
                  <a:srgbClr val="FF0000"/>
                </a:solidFill>
                <a:latin typeface="+mj-lt"/>
                <a:ea typeface="나눔스퀘어라운드 ExtraBold" panose="020B0600000101010101" pitchFamily="50" charset="-127"/>
              </a:rPr>
              <a:t>반입금지전기제품</a:t>
            </a:r>
            <a:r>
              <a:rPr lang="ko-KR" altLang="en-US" sz="3500" b="1" dirty="0" smtClean="0">
                <a:latin typeface="+mj-lt"/>
                <a:ea typeface="나눔스퀘어라운드 ExtraBold" panose="020B0600000101010101" pitchFamily="50" charset="-127"/>
              </a:rPr>
              <a:t> </a:t>
            </a:r>
            <a:r>
              <a:rPr lang="ko-KR" altLang="en-US" sz="3500" b="1" dirty="0" smtClean="0">
                <a:latin typeface="+mj-lt"/>
                <a:ea typeface="나눔스퀘어라운드 ExtraBold" panose="020B0600000101010101" pitchFamily="50" charset="-127"/>
              </a:rPr>
              <a:t>관련 공지</a:t>
            </a:r>
            <a:endParaRPr lang="ko-KR" altLang="en-US" sz="3500" b="1" dirty="0">
              <a:solidFill>
                <a:srgbClr val="FF0000"/>
              </a:solidFill>
              <a:latin typeface="+mj-lt"/>
              <a:ea typeface="나눔스퀘어라운드 ExtraBold" panose="020B0600000101010101" pitchFamily="50" charset="-127"/>
            </a:endParaRPr>
          </a:p>
        </p:txBody>
      </p:sp>
      <p:pic>
        <p:nvPicPr>
          <p:cNvPr id="4" name="그림 3" descr="셔츠, 방이(가) 표시된 사진&#10;&#10;자동 생성된 설명">
            <a:extLst>
              <a:ext uri="{FF2B5EF4-FFF2-40B4-BE49-F238E27FC236}">
                <a16:creationId xmlns:a16="http://schemas.microsoft.com/office/drawing/2014/main" id="{9D620DC6-ED82-4C5D-A194-F9A3E450F1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07"/>
          <a:stretch/>
        </p:blipFill>
        <p:spPr>
          <a:xfrm>
            <a:off x="6885912" y="309400"/>
            <a:ext cx="2078576" cy="1319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7544" y="1844824"/>
            <a:ext cx="828092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/>
              <a:t>최근 생활점검 결과 반입금지 물품에 관련된 사항으로 적발 되었습니다</a:t>
            </a:r>
            <a:r>
              <a:rPr lang="en-US" altLang="ko-KR" sz="1500" dirty="0" smtClean="0"/>
              <a:t>. </a:t>
            </a:r>
            <a:r>
              <a:rPr lang="ko-KR" altLang="en-US" sz="1500" dirty="0" smtClean="0"/>
              <a:t>이에 관하여 금지물품 반입 시 </a:t>
            </a:r>
            <a:r>
              <a:rPr lang="ko-KR" altLang="en-US" sz="1500" dirty="0" smtClean="0">
                <a:solidFill>
                  <a:srgbClr val="FF0000"/>
                </a:solidFill>
              </a:rPr>
              <a:t>사생수칙위반으로 즉시 퇴사 또는 영구 퇴사 조치 </a:t>
            </a:r>
            <a:r>
              <a:rPr lang="ko-KR" altLang="en-US" sz="1500" dirty="0" smtClean="0"/>
              <a:t>될 수 있으니 아래의 내용을 참고 하시기 바랍니다</a:t>
            </a:r>
            <a:r>
              <a:rPr lang="en-US" altLang="ko-KR" sz="1500" dirty="0" smtClean="0"/>
              <a:t>.</a:t>
            </a:r>
          </a:p>
          <a:p>
            <a:endParaRPr lang="en-US" altLang="ko-KR" dirty="0"/>
          </a:p>
          <a:p>
            <a:r>
              <a:rPr lang="en-US" altLang="ko-KR" sz="2500" b="1" dirty="0" smtClean="0">
                <a:solidFill>
                  <a:srgbClr val="FF0000"/>
                </a:solidFill>
              </a:rPr>
              <a:t>※ </a:t>
            </a:r>
            <a:r>
              <a:rPr lang="ko-KR" altLang="en-US" sz="2500" b="1" dirty="0" smtClean="0">
                <a:solidFill>
                  <a:srgbClr val="FF0000"/>
                </a:solidFill>
              </a:rPr>
              <a:t>반입금지물품</a:t>
            </a:r>
            <a:endParaRPr lang="en-US" altLang="ko-KR" sz="2500" b="1" dirty="0" smtClean="0">
              <a:solidFill>
                <a:srgbClr val="FF0000"/>
              </a:solidFill>
            </a:endParaRPr>
          </a:p>
          <a:p>
            <a:r>
              <a:rPr lang="ko-KR" altLang="en-US" sz="2300" b="1" dirty="0" smtClean="0"/>
              <a:t>전기장판</a:t>
            </a:r>
            <a:r>
              <a:rPr lang="en-US" altLang="ko-KR" sz="2300" b="1" dirty="0" smtClean="0"/>
              <a:t>(</a:t>
            </a:r>
            <a:r>
              <a:rPr lang="ko-KR" altLang="en-US" sz="2300" b="1" dirty="0" smtClean="0"/>
              <a:t>온수매트 포함</a:t>
            </a:r>
            <a:r>
              <a:rPr lang="en-US" altLang="ko-KR" sz="2300" b="1" dirty="0" smtClean="0"/>
              <a:t>), </a:t>
            </a:r>
            <a:r>
              <a:rPr lang="ko-KR" altLang="en-US" sz="2300" b="1" dirty="0" smtClean="0"/>
              <a:t>전기스토브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전기난로</a:t>
            </a:r>
            <a:r>
              <a:rPr lang="en-US" altLang="ko-KR" sz="2300" b="1" dirty="0" smtClean="0"/>
              <a:t>, </a:t>
            </a:r>
            <a:r>
              <a:rPr lang="ko-KR" altLang="en-US" sz="2300" b="1" dirty="0" err="1" smtClean="0"/>
              <a:t>온열기구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가스버너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믹서기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밥솥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냉장고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커피포트</a:t>
            </a:r>
            <a:endParaRPr lang="en-US" altLang="ko-KR" sz="2300" b="1" dirty="0" smtClean="0"/>
          </a:p>
          <a:p>
            <a:endParaRPr lang="en-US" altLang="ko-KR" dirty="0"/>
          </a:p>
          <a:p>
            <a:r>
              <a:rPr lang="en-US" altLang="ko-KR" sz="2500" b="1" dirty="0" smtClean="0">
                <a:solidFill>
                  <a:srgbClr val="0000CC"/>
                </a:solidFill>
              </a:rPr>
              <a:t>※ </a:t>
            </a:r>
            <a:r>
              <a:rPr lang="ko-KR" altLang="en-US" sz="2500" b="1" dirty="0" smtClean="0">
                <a:solidFill>
                  <a:srgbClr val="0000CC"/>
                </a:solidFill>
              </a:rPr>
              <a:t>허용전기제품</a:t>
            </a:r>
            <a:endParaRPr lang="en-US" altLang="ko-KR" sz="2500" b="1" dirty="0" smtClean="0">
              <a:solidFill>
                <a:srgbClr val="0000CC"/>
              </a:solidFill>
            </a:endParaRPr>
          </a:p>
          <a:p>
            <a:r>
              <a:rPr lang="ko-KR" altLang="en-US" sz="2300" b="1" dirty="0" smtClean="0"/>
              <a:t>컴퓨터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스탠드</a:t>
            </a:r>
            <a:r>
              <a:rPr lang="en-US" altLang="ko-KR" sz="2300" b="1" dirty="0" smtClean="0"/>
              <a:t>, </a:t>
            </a:r>
            <a:r>
              <a:rPr lang="ko-KR" altLang="en-US" sz="2300" b="1" dirty="0" err="1" smtClean="0"/>
              <a:t>헤어드라이기</a:t>
            </a:r>
            <a:r>
              <a:rPr lang="en-US" altLang="ko-KR" sz="2300" b="1" dirty="0" smtClean="0"/>
              <a:t>, </a:t>
            </a:r>
            <a:r>
              <a:rPr lang="ko-KR" altLang="en-US" sz="2300" b="1" dirty="0" err="1" smtClean="0"/>
              <a:t>헤어고데기</a:t>
            </a:r>
            <a:r>
              <a:rPr lang="en-US" altLang="ko-KR" sz="2300" b="1" dirty="0" smtClean="0"/>
              <a:t>, </a:t>
            </a:r>
            <a:r>
              <a:rPr lang="ko-KR" altLang="en-US" sz="2300" b="1" dirty="0" err="1" smtClean="0"/>
              <a:t>충전용청소기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가습기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전동칫솔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면도기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충전기</a:t>
            </a:r>
            <a:r>
              <a:rPr lang="en-US" altLang="ko-KR" sz="2300" b="1" dirty="0" smtClean="0"/>
              <a:t>, </a:t>
            </a:r>
            <a:r>
              <a:rPr lang="ko-KR" altLang="en-US" sz="2300" b="1" dirty="0" smtClean="0"/>
              <a:t>소형카세트</a:t>
            </a:r>
            <a:endParaRPr lang="en-US" altLang="ko-KR" sz="2300" b="1" dirty="0"/>
          </a:p>
        </p:txBody>
      </p:sp>
    </p:spTree>
    <p:extLst>
      <p:ext uri="{BB962C8B-B14F-4D97-AF65-F5344CB8AC3E}">
        <p14:creationId xmlns:p14="http://schemas.microsoft.com/office/powerpoint/2010/main" val="96040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79</Words>
  <Application>Microsoft Office PowerPoint</Application>
  <PresentationFormat>화면 슬라이드 쇼(4:3)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나눔스퀘어라운드 ExtraBold</vt:lpstr>
      <vt:lpstr>맑은 고딕</vt:lpstr>
      <vt:lpstr>Arial</vt:lpstr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OWNER</cp:lastModifiedBy>
  <cp:revision>28</cp:revision>
  <cp:lastPrinted>2019-11-14T07:55:54Z</cp:lastPrinted>
  <dcterms:created xsi:type="dcterms:W3CDTF">2019-10-07T04:46:43Z</dcterms:created>
  <dcterms:modified xsi:type="dcterms:W3CDTF">2019-11-14T08:04:44Z</dcterms:modified>
</cp:coreProperties>
</file>