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66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1" indent="0" algn="ctr">
              <a:buNone/>
              <a:defRPr sz="2000"/>
            </a:lvl2pPr>
            <a:lvl3pPr marL="914361" indent="0" algn="ctr">
              <a:buNone/>
              <a:defRPr sz="1800"/>
            </a:lvl3pPr>
            <a:lvl4pPr marL="1371543" indent="0" algn="ctr">
              <a:buNone/>
              <a:defRPr sz="1600"/>
            </a:lvl4pPr>
            <a:lvl5pPr marL="1828724" indent="0" algn="ctr">
              <a:buNone/>
              <a:defRPr sz="1600"/>
            </a:lvl5pPr>
            <a:lvl6pPr marL="2285904" indent="0" algn="ctr">
              <a:buNone/>
              <a:defRPr sz="1600"/>
            </a:lvl6pPr>
            <a:lvl7pPr marL="2743085" indent="0" algn="ctr">
              <a:buNone/>
              <a:defRPr sz="1600"/>
            </a:lvl7pPr>
            <a:lvl8pPr marL="3200266" indent="0" algn="ctr">
              <a:buNone/>
              <a:defRPr sz="1600"/>
            </a:lvl8pPr>
            <a:lvl9pPr marL="3657447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50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39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03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02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97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523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4"/>
            <a:ext cx="515778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7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6"/>
            <a:ext cx="5157786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7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963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950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71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1" indent="0">
              <a:buNone/>
              <a:defRPr sz="1200"/>
            </a:lvl3pPr>
            <a:lvl4pPr marL="1371543" indent="0">
              <a:buNone/>
              <a:defRPr sz="1000"/>
            </a:lvl4pPr>
            <a:lvl5pPr marL="1828724" indent="0">
              <a:buNone/>
              <a:defRPr sz="1000"/>
            </a:lvl5pPr>
            <a:lvl6pPr marL="2285904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7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04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1" indent="0">
              <a:buNone/>
              <a:defRPr sz="2800"/>
            </a:lvl2pPr>
            <a:lvl3pPr marL="914361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4" indent="0">
              <a:buNone/>
              <a:defRPr sz="2000"/>
            </a:lvl6pPr>
            <a:lvl7pPr marL="2743085" indent="0">
              <a:buNone/>
              <a:defRPr sz="2000"/>
            </a:lvl7pPr>
            <a:lvl8pPr marL="3200266" indent="0">
              <a:buNone/>
              <a:defRPr sz="2000"/>
            </a:lvl8pPr>
            <a:lvl9pPr marL="3657447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1" indent="0">
              <a:buNone/>
              <a:defRPr sz="1200"/>
            </a:lvl3pPr>
            <a:lvl4pPr marL="1371543" indent="0">
              <a:buNone/>
              <a:defRPr sz="1000"/>
            </a:lvl4pPr>
            <a:lvl5pPr marL="1828724" indent="0">
              <a:buNone/>
              <a:defRPr sz="1000"/>
            </a:lvl5pPr>
            <a:lvl6pPr marL="2285904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7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711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440CE-CC50-422D-BCE9-8B96C8DA7D9C}" type="datetimeFigureOut">
              <a:rPr lang="ko-KR" altLang="en-US" smtClean="0"/>
              <a:t>2022-09-06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631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61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1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2" indent="-228591" algn="l" defTabSz="91436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2" indent="-228591" algn="l" defTabSz="91436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3" indent="-228591" algn="l" defTabSz="91436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4" indent="-228591" algn="l" defTabSz="91436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6" indent="-228591" algn="l" defTabSz="91436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7" indent="-228591" algn="l" defTabSz="914361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1" algn="l" defTabSz="91436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4" algn="l" defTabSz="91436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7" algn="l" defTabSz="914361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4FF0D70C-CC82-45E3-B1B0-FCB8F0715C64}"/>
              </a:ext>
            </a:extLst>
          </p:cNvPr>
          <p:cNvSpPr/>
          <p:nvPr/>
        </p:nvSpPr>
        <p:spPr>
          <a:xfrm>
            <a:off x="2159733" y="1535305"/>
            <a:ext cx="7992888" cy="4584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316520" latinLnBrk="0"/>
            <a:endParaRPr lang="en-US" altLang="ko-KR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</a:endParaRP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1931" y="6237314"/>
            <a:ext cx="1290767" cy="37806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367810" y="6207697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6520" latinLnBrk="0"/>
            <a:r>
              <a:rPr lang="ko-KR" altLang="en-US" sz="2400" b="1" dirty="0">
                <a:solidFill>
                  <a:prstClr val="whit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비호생활관 </a:t>
            </a:r>
            <a:r>
              <a:rPr lang="ko-KR" altLang="en-US" sz="2400" b="1" dirty="0" err="1">
                <a:solidFill>
                  <a:prstClr val="whit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행정실</a:t>
            </a:r>
            <a:endParaRPr lang="ko-KR" altLang="en-US" sz="2400" b="1" dirty="0">
              <a:solidFill>
                <a:prstClr val="whit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0F02FBF-37FC-408E-8229-78C7B2D947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221" b="89924" l="8000" r="98833">
                        <a14:foregroundMark x1="67456" y1="17978" x2="50414" y2="24923"/>
                        <a14:foregroundMark x1="50414" y1="24923" x2="55148" y2="24106"/>
                        <a14:foregroundMark x1="52544" y1="31461" x2="60710" y2="16139"/>
                        <a14:foregroundMark x1="60710" y1="16139" x2="37041" y2="19816"/>
                        <a14:foregroundMark x1="37041" y1="19816" x2="42722" y2="13687"/>
                        <a14:foregroundMark x1="42367" y1="15424" x2="38817" y2="7865"/>
                        <a14:foregroundMark x1="56095" y1="3371" x2="56095" y2="3371"/>
                        <a14:foregroundMark x1="53846" y1="4699" x2="49586" y2="4699"/>
                        <a14:foregroundMark x1="37160" y1="2451" x2="37160" y2="2451"/>
                        <a14:foregroundMark x1="35858" y1="1941" x2="35858" y2="1941"/>
                        <a14:foregroundMark x1="77278" y1="5618" x2="77278" y2="5618"/>
                        <a14:foregroundMark x1="79172" y1="5618" x2="79172" y2="5618"/>
                        <a14:foregroundMark x1="33018" y1="2247" x2="33018" y2="2247"/>
                        <a14:foregroundMark x1="35621" y1="36466" x2="35621" y2="36466"/>
                        <a14:foregroundMark x1="80237" y1="39326" x2="80237" y2="39326"/>
                        <a14:foregroundMark x1="29349" y1="33401" x2="29349" y2="33401"/>
                        <a14:foregroundMark x1="23550" y1="35342" x2="23550" y2="35342"/>
                        <a14:foregroundMark x1="20947" y1="40449" x2="20947" y2="40449"/>
                        <a14:foregroundMark x1="66509" y1="4188" x2="66509" y2="4188"/>
                        <a14:foregroundMark x1="65917" y1="4188" x2="65917" y2="4188"/>
                        <a14:foregroundMark x1="78935" y1="5822" x2="78935" y2="5822"/>
                        <a14:foregroundMark x1="59408" y1="30337" x2="59408" y2="30337"/>
                        <a14:foregroundMark x1="59053" y1="28907" x2="59053" y2="28907"/>
                        <a14:foregroundMark x1="37870" y1="32891" x2="56805" y2="36977"/>
                        <a14:foregroundMark x1="56805" y1="36977" x2="52899" y2="38202"/>
                        <a14:foregroundMark x1="55503" y1="37896" x2="56805" y2="37896"/>
                        <a14:foregroundMark x1="60000" y1="39837" x2="41420" y2="34627"/>
                        <a14:foregroundMark x1="41420" y1="34627" x2="49586" y2="37896"/>
                        <a14:foregroundMark x1="51598" y1="39632" x2="40118" y2="34219"/>
                        <a14:foregroundMark x1="59408" y1="38202" x2="71124" y2="34219"/>
                        <a14:foregroundMark x1="64615" y1="38713" x2="46272" y2="34934"/>
                        <a14:foregroundMark x1="46272" y1="34934" x2="31361" y2="25230"/>
                        <a14:foregroundMark x1="31361" y1="25230" x2="30414" y2="12564"/>
                        <a14:foregroundMark x1="30414" y1="24719" x2="33018" y2="10623"/>
                        <a14:foregroundMark x1="37870" y1="37385" x2="31598" y2="22165"/>
                        <a14:foregroundMark x1="31598" y1="22165" x2="20000" y2="39326"/>
                        <a14:foregroundMark x1="30059" y1="33095" x2="18935" y2="39632"/>
                        <a14:foregroundMark x1="31006" y1="34014" x2="21302" y2="38713"/>
                        <a14:foregroundMark x1="70414" y1="33095" x2="78225" y2="17671"/>
                        <a14:foregroundMark x1="78225" y1="17671" x2="79172" y2="30848"/>
                        <a14:foregroundMark x1="77870" y1="13994" x2="79527" y2="5822"/>
                        <a14:foregroundMark x1="77870" y1="4699" x2="70769" y2="4494"/>
                        <a14:foregroundMark x1="69467" y1="5005" x2="69467" y2="5005"/>
                        <a14:foregroundMark x1="68757" y1="5618" x2="68757" y2="5618"/>
                        <a14:foregroundMark x1="68757" y1="5618" x2="68757" y2="5618"/>
                        <a14:foregroundMark x1="67219" y1="5618" x2="49231" y2="1328"/>
                        <a14:foregroundMark x1="49231" y1="1328" x2="30651" y2="2451"/>
                        <a14:foregroundMark x1="30651" y1="2451" x2="29112" y2="4188"/>
                        <a14:foregroundMark x1="78935" y1="6129" x2="79763" y2="23698"/>
                        <a14:foregroundMark x1="79763" y1="23698" x2="64852" y2="37589"/>
                        <a14:foregroundMark x1="34556" y1="817" x2="98935" y2="8478"/>
                        <a14:foregroundMark x1="98935" y1="8478" x2="72544" y2="6946"/>
                        <a14:foregroundMark x1="72544" y1="6946" x2="78225" y2="5618"/>
                        <a14:foregroundMark x1="80828" y1="42084" x2="83432" y2="43207"/>
                        <a14:foregroundMark x1="84734" y1="42390" x2="82130" y2="40449"/>
                        <a14:foregroundMark x1="70059" y1="40143" x2="76923" y2="41573"/>
                        <a14:foregroundMark x1="8000" y1="62137" x2="8000" y2="62137"/>
                        <a14:foregroundMark x1="8000" y1="62137" x2="8000" y2="62137"/>
                        <a14:foregroundMark x1="59333" y1="2137" x2="59333" y2="2137"/>
                        <a14:foregroundMark x1="59333" y1="2137" x2="59333" y2="2137"/>
                        <a14:foregroundMark x1="57667" y1="2748" x2="60667" y2="2748"/>
                        <a14:foregroundMark x1="68500" y1="5496" x2="48500" y2="2443"/>
                        <a14:foregroundMark x1="48500" y1="2443" x2="68833" y2="4580"/>
                        <a14:foregroundMark x1="68833" y1="4580" x2="50000" y2="2748"/>
                        <a14:foregroundMark x1="65167" y1="3969" x2="65167" y2="3969"/>
                        <a14:foregroundMark x1="64500" y1="3969" x2="64500" y2="3969"/>
                        <a14:foregroundMark x1="62500" y1="3664" x2="62500" y2="3664"/>
                        <a14:foregroundMark x1="62500" y1="3664" x2="62500" y2="3664"/>
                        <a14:foregroundMark x1="62500" y1="3664" x2="62500" y2="3664"/>
                        <a14:foregroundMark x1="62500" y1="3359" x2="62500" y2="3359"/>
                        <a14:foregroundMark x1="64167" y1="2443" x2="64167" y2="2443"/>
                        <a14:foregroundMark x1="64167" y1="2443" x2="64167" y2="2443"/>
                        <a14:foregroundMark x1="64167" y1="2443" x2="64167" y2="2443"/>
                        <a14:foregroundMark x1="62500" y1="2443" x2="62500" y2="2443"/>
                        <a14:foregroundMark x1="62500" y1="2443" x2="62500" y2="2443"/>
                        <a14:foregroundMark x1="62167" y1="2443" x2="62167" y2="2443"/>
                        <a14:foregroundMark x1="61833" y1="2443" x2="61833" y2="2443"/>
                        <a14:foregroundMark x1="59333" y1="2443" x2="59333" y2="2443"/>
                        <a14:foregroundMark x1="58667" y1="2443" x2="58667" y2="2443"/>
                        <a14:foregroundMark x1="56000" y1="2137" x2="56000" y2="2137"/>
                        <a14:foregroundMark x1="54333" y1="2137" x2="54333" y2="2137"/>
                        <a14:foregroundMark x1="54333" y1="2137" x2="54333" y2="2137"/>
                        <a14:foregroundMark x1="54333" y1="1832" x2="54333" y2="1832"/>
                        <a14:foregroundMark x1="54333" y1="1221" x2="54333" y2="1221"/>
                        <a14:foregroundMark x1="54333" y1="1221" x2="54333" y2="1221"/>
                        <a14:foregroundMark x1="54333" y1="1221" x2="54333" y2="1221"/>
                        <a14:foregroundMark x1="55667" y1="1221" x2="56667" y2="1221"/>
                        <a14:foregroundMark x1="78500" y1="5191" x2="78500" y2="5191"/>
                        <a14:foregroundMark x1="78500" y1="4580" x2="78500" y2="4580"/>
                        <a14:foregroundMark x1="78500" y1="4580" x2="78500" y2="4580"/>
                        <a14:foregroundMark x1="78500" y1="4580" x2="78500" y2="4580"/>
                        <a14:foregroundMark x1="78833" y1="4275" x2="78833" y2="4275"/>
                        <a14:foregroundMark x1="80667" y1="5191" x2="80667" y2="5191"/>
                        <a14:foregroundMark x1="80667" y1="6107" x2="80667" y2="6107"/>
                        <a14:foregroundMark x1="81000" y1="6718" x2="81000" y2="6718"/>
                        <a14:foregroundMark x1="81667" y1="6718" x2="81667" y2="6718"/>
                        <a14:foregroundMark x1="82000" y1="5496" x2="82000" y2="5496"/>
                        <a14:foregroundMark x1="78500" y1="3969" x2="78500" y2="3969"/>
                        <a14:foregroundMark x1="78167" y1="3969" x2="78167" y2="3969"/>
                        <a14:foregroundMark x1="74500" y1="4275" x2="74500" y2="4275"/>
                        <a14:foregroundMark x1="74500" y1="4275" x2="74500" y2="4275"/>
                        <a14:foregroundMark x1="73833" y1="4275" x2="73833" y2="4275"/>
                        <a14:foregroundMark x1="73833" y1="4275" x2="73833" y2="4275"/>
                        <a14:foregroundMark x1="86667" y1="9924" x2="86667" y2="9924"/>
                        <a14:foregroundMark x1="83333" y1="12061" x2="83333" y2="12061"/>
                        <a14:foregroundMark x1="80667" y1="12672" x2="80667" y2="12672"/>
                        <a14:foregroundMark x1="80667" y1="12672" x2="80667" y2="12672"/>
                        <a14:foregroundMark x1="80667" y1="14504" x2="80667" y2="14504"/>
                        <a14:foregroundMark x1="80667" y1="14504" x2="80667" y2="14504"/>
                        <a14:foregroundMark x1="79167" y1="15725" x2="79167" y2="15725"/>
                        <a14:foregroundMark x1="79167" y1="15725" x2="79167" y2="15725"/>
                        <a14:foregroundMark x1="79167" y1="15725" x2="79167" y2="15725"/>
                        <a14:foregroundMark x1="81000" y1="35115" x2="81000" y2="35115"/>
                        <a14:foregroundMark x1="82000" y1="36336" x2="82000" y2="36336"/>
                        <a14:foregroundMark x1="82333" y1="36947" x2="82333" y2="36947"/>
                        <a14:foregroundMark x1="82333" y1="36947" x2="82333" y2="36947"/>
                        <a14:foregroundMark x1="83667" y1="37252" x2="83667" y2="37252"/>
                        <a14:foregroundMark x1="85333" y1="36947" x2="85333" y2="36947"/>
                        <a14:foregroundMark x1="86333" y1="36641" x2="86333" y2="36641"/>
                        <a14:foregroundMark x1="86333" y1="36641" x2="87333" y2="36641"/>
                        <a14:foregroundMark x1="87333" y1="36641" x2="87333" y2="36641"/>
                        <a14:foregroundMark x1="87333" y1="36641" x2="87333" y2="36641"/>
                        <a14:foregroundMark x1="88333" y1="37252" x2="88333" y2="37252"/>
                        <a14:foregroundMark x1="88667" y1="37557" x2="88667" y2="37557"/>
                        <a14:foregroundMark x1="88667" y1="37863" x2="88667" y2="37863"/>
                        <a14:foregroundMark x1="89000" y1="39084" x2="89000" y2="39084"/>
                        <a14:foregroundMark x1="89000" y1="39084" x2="89000" y2="39084"/>
                        <a14:foregroundMark x1="89000" y1="39084" x2="89000" y2="39084"/>
                        <a14:foregroundMark x1="90000" y1="39084" x2="90000" y2="39084"/>
                        <a14:foregroundMark x1="90000" y1="39084" x2="90000" y2="39084"/>
                        <a14:foregroundMark x1="83000" y1="38168" x2="83000" y2="38168"/>
                        <a14:foregroundMark x1="83000" y1="36336" x2="84000" y2="36336"/>
                        <a14:foregroundMark x1="84667" y1="36031" x2="84667" y2="36031"/>
                        <a14:foregroundMark x1="85000" y1="36031" x2="85000" y2="36947"/>
                        <a14:foregroundMark x1="83333" y1="36947" x2="83333" y2="36947"/>
                        <a14:foregroundMark x1="82000" y1="36947" x2="82000" y2="36947"/>
                        <a14:foregroundMark x1="81667" y1="36947" x2="81667" y2="36947"/>
                        <a14:foregroundMark x1="81333" y1="37557" x2="81333" y2="37557"/>
                        <a14:foregroundMark x1="79667" y1="36947" x2="79667" y2="36947"/>
                        <a14:foregroundMark x1="79167" y1="36641" x2="79167" y2="36641"/>
                        <a14:foregroundMark x1="79167" y1="36641" x2="79167" y2="36641"/>
                        <a14:foregroundMark x1="76167" y1="36641" x2="76167" y2="36641"/>
                        <a14:foregroundMark x1="75833" y1="36641" x2="75833" y2="36641"/>
                        <a14:foregroundMark x1="75833" y1="37863" x2="75833" y2="37863"/>
                        <a14:foregroundMark x1="76833" y1="38168" x2="76833" y2="38168"/>
                        <a14:foregroundMark x1="76833" y1="37252" x2="76833" y2="37252"/>
                        <a14:foregroundMark x1="76500" y1="36947" x2="76500" y2="36947"/>
                        <a14:foregroundMark x1="76500" y1="36947" x2="78500" y2="36947"/>
                        <a14:foregroundMark x1="78833" y1="36947" x2="78833" y2="36947"/>
                        <a14:foregroundMark x1="78500" y1="36031" x2="78500" y2="36031"/>
                        <a14:foregroundMark x1="30833" y1="13893" x2="30833" y2="13893"/>
                        <a14:foregroundMark x1="29833" y1="10840" x2="29833" y2="10840"/>
                        <a14:foregroundMark x1="29833" y1="8244" x2="29833" y2="8244"/>
                        <a14:foregroundMark x1="29833" y1="7328" x2="29833" y2="7328"/>
                        <a14:foregroundMark x1="29833" y1="5802" x2="29833" y2="5802"/>
                        <a14:foregroundMark x1="29833" y1="5191" x2="29833" y2="5191"/>
                        <a14:foregroundMark x1="29833" y1="5191" x2="29833" y2="5191"/>
                        <a14:foregroundMark x1="29833" y1="5191" x2="29833" y2="5191"/>
                        <a14:foregroundMark x1="29833" y1="6107" x2="29833" y2="6107"/>
                        <a14:foregroundMark x1="29833" y1="8550" x2="30833" y2="10840"/>
                        <a14:foregroundMark x1="30833" y1="10840" x2="30833" y2="10840"/>
                        <a14:foregroundMark x1="30833" y1="11450" x2="31833" y2="12061"/>
                        <a14:foregroundMark x1="31500" y1="2443" x2="31500" y2="2443"/>
                        <a14:foregroundMark x1="31500" y1="2443" x2="31500" y2="2443"/>
                        <a14:foregroundMark x1="31833" y1="2443" x2="31833" y2="2443"/>
                        <a14:foregroundMark x1="31833" y1="2443" x2="31833" y2="2443"/>
                        <a14:foregroundMark x1="32833" y1="2443" x2="33833" y2="2443"/>
                        <a14:foregroundMark x1="34167" y1="2137" x2="34167" y2="2137"/>
                        <a14:foregroundMark x1="34500" y1="1221" x2="34500" y2="1221"/>
                        <a14:foregroundMark x1="34500" y1="1221" x2="34500" y2="1221"/>
                        <a14:foregroundMark x1="33833" y1="1527" x2="33833" y2="1527"/>
                        <a14:foregroundMark x1="33500" y1="2137" x2="33500" y2="2137"/>
                        <a14:foregroundMark x1="32500" y1="2137" x2="32500" y2="2137"/>
                        <a14:foregroundMark x1="32167" y1="1832" x2="32167" y2="1832"/>
                        <a14:foregroundMark x1="32167" y1="1832" x2="32167" y2="1832"/>
                        <a14:foregroundMark x1="32167" y1="1832" x2="32167" y2="1832"/>
                        <a14:foregroundMark x1="32167" y1="1832" x2="32167" y2="1832"/>
                        <a14:foregroundMark x1="31833" y1="1832" x2="31833" y2="1832"/>
                        <a14:foregroundMark x1="19667" y1="37557" x2="19667" y2="37557"/>
                        <a14:foregroundMark x1="19667" y1="37557" x2="19667" y2="37557"/>
                        <a14:foregroundMark x1="20333" y1="37557" x2="20333" y2="37557"/>
                        <a14:foregroundMark x1="20667" y1="37252" x2="20667" y2="37252"/>
                        <a14:foregroundMark x1="20667" y1="37252" x2="20667" y2="37252"/>
                        <a14:foregroundMark x1="22667" y1="35115" x2="24000" y2="34504"/>
                        <a14:foregroundMark x1="25167" y1="33893" x2="25167" y2="33893"/>
                        <a14:foregroundMark x1="26167" y1="33588" x2="26167" y2="33588"/>
                        <a14:foregroundMark x1="30167" y1="33282" x2="30167" y2="33282"/>
                        <a14:foregroundMark x1="35500" y1="32061" x2="35500" y2="32061"/>
                        <a14:foregroundMark x1="39500" y1="32061" x2="39500" y2="32061"/>
                        <a14:foregroundMark x1="80000" y1="14198" x2="80000" y2="14198"/>
                        <a14:foregroundMark x1="80000" y1="14198" x2="80000" y2="14198"/>
                        <a14:foregroundMark x1="82667" y1="13282" x2="82667" y2="13282"/>
                        <a14:foregroundMark x1="83667" y1="12672" x2="83667" y2="12672"/>
                        <a14:foregroundMark x1="83333" y1="12366" x2="83333" y2="12366"/>
                        <a14:foregroundMark x1="83333" y1="12366" x2="83333" y2="12366"/>
                        <a14:foregroundMark x1="80667" y1="14504" x2="80667" y2="14504"/>
                        <a14:foregroundMark x1="80000" y1="15725" x2="80000" y2="15725"/>
                        <a14:foregroundMark x1="80000" y1="16641" x2="80000" y2="16641"/>
                        <a14:foregroundMark x1="80000" y1="16641" x2="80000" y2="17863"/>
                        <a14:foregroundMark x1="79667" y1="18779" x2="79667" y2="18779"/>
                        <a14:foregroundMark x1="79667" y1="19389" x2="80000" y2="21221"/>
                        <a14:foregroundMark x1="80000" y1="22748" x2="80000" y2="22748"/>
                        <a14:foregroundMark x1="80000" y1="24275" x2="80000" y2="26107"/>
                        <a14:foregroundMark x1="80000" y1="27328" x2="80000" y2="27328"/>
                        <a14:foregroundMark x1="80000" y1="27328" x2="80000" y2="27328"/>
                        <a14:foregroundMark x1="78833" y1="26718" x2="78833" y2="26718"/>
                        <a14:foregroundMark x1="32167" y1="20611" x2="32167" y2="20611"/>
                        <a14:foregroundMark x1="31833" y1="19389" x2="31833" y2="19389"/>
                        <a14:foregroundMark x1="30833" y1="19084" x2="30833" y2="19084"/>
                        <a14:foregroundMark x1="30167" y1="18473" x2="30167" y2="18473"/>
                        <a14:foregroundMark x1="29500" y1="17557" x2="29500" y2="17557"/>
                        <a14:foregroundMark x1="29500" y1="16947" x2="29500" y2="16947"/>
                        <a14:foregroundMark x1="29500" y1="16947" x2="29500" y2="16947"/>
                        <a14:foregroundMark x1="29500" y1="16947" x2="29500" y2="16947"/>
                        <a14:foregroundMark x1="29500" y1="16947" x2="29500" y2="16947"/>
                        <a14:foregroundMark x1="29500" y1="18168" x2="29500" y2="18168"/>
                        <a14:foregroundMark x1="29167" y1="19389" x2="29167" y2="19389"/>
                        <a14:foregroundMark x1="29167" y1="19389" x2="29167" y2="19389"/>
                        <a14:foregroundMark x1="29167" y1="21221" x2="29167" y2="21221"/>
                        <a14:foregroundMark x1="30167" y1="21221" x2="30167" y2="21221"/>
                        <a14:foregroundMark x1="29500" y1="18473" x2="29500" y2="18473"/>
                        <a14:foregroundMark x1="29500" y1="18473" x2="29500" y2="18473"/>
                        <a14:foregroundMark x1="29500" y1="18473" x2="29500" y2="18473"/>
                        <a14:foregroundMark x1="28833" y1="18473" x2="28833" y2="18473"/>
                        <a14:foregroundMark x1="28833" y1="18473" x2="28833" y2="18473"/>
                        <a14:foregroundMark x1="28500" y1="19695" x2="28500" y2="19695"/>
                        <a14:foregroundMark x1="28500" y1="19695" x2="28500" y2="19695"/>
                        <a14:foregroundMark x1="28500" y1="20000" x2="28500" y2="20000"/>
                        <a14:foregroundMark x1="29833" y1="19695" x2="29833" y2="19695"/>
                        <a14:foregroundMark x1="29833" y1="19695" x2="29833" y2="19695"/>
                        <a14:foregroundMark x1="29833" y1="19695" x2="29833" y2="19695"/>
                        <a14:foregroundMark x1="29500" y1="18779" x2="29500" y2="18779"/>
                        <a14:foregroundMark x1="29500" y1="20000" x2="29500" y2="20000"/>
                        <a14:foregroundMark x1="29500" y1="23664" x2="29500" y2="23664"/>
                        <a14:foregroundMark x1="29500" y1="23664" x2="29500" y2="23664"/>
                        <a14:foregroundMark x1="29500" y1="23664" x2="29500" y2="23664"/>
                        <a14:foregroundMark x1="28500" y1="23359" x2="28500" y2="23359"/>
                        <a14:foregroundMark x1="28167" y1="22748" x2="28167" y2="22748"/>
                        <a14:foregroundMark x1="28167" y1="22748" x2="28167" y2="22748"/>
                        <a14:foregroundMark x1="28833" y1="22443" x2="28833" y2="22443"/>
                        <a14:foregroundMark x1="29500" y1="22443" x2="29500" y2="22443"/>
                        <a14:foregroundMark x1="29833" y1="22137" x2="29833" y2="22137"/>
                        <a14:foregroundMark x1="29833" y1="22137" x2="29833" y2="23053"/>
                        <a14:foregroundMark x1="29833" y1="23053" x2="29833" y2="23053"/>
                        <a14:backgroundMark x1="65833" y1="74809" x2="65833" y2="74809"/>
                        <a14:backgroundMark x1="65833" y1="74809" x2="65833" y2="74809"/>
                        <a14:backgroundMark x1="32500" y1="61527" x2="32500" y2="61527"/>
                        <a14:backgroundMark x1="7667" y1="63359" x2="7667" y2="63359"/>
                        <a14:backgroundMark x1="7667" y1="63359" x2="8000" y2="61527"/>
                        <a14:backgroundMark x1="35833" y1="61527" x2="32500" y2="615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022" y="620688"/>
            <a:ext cx="2097847" cy="229206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86D88CA-48B8-437C-8C28-0D57F1725B2C}"/>
              </a:ext>
            </a:extLst>
          </p:cNvPr>
          <p:cNvSpPr txBox="1"/>
          <p:nvPr/>
        </p:nvSpPr>
        <p:spPr>
          <a:xfrm>
            <a:off x="3691495" y="465922"/>
            <a:ext cx="6040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6520" latinLnBrk="0"/>
            <a:r>
              <a:rPr lang="ko-KR" altLang="en-US" sz="3200" b="1" dirty="0">
                <a:solidFill>
                  <a:prstClr val="whit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후생관 </a:t>
            </a:r>
            <a:r>
              <a:rPr lang="ko-KR" altLang="en-US" sz="3200" b="1" dirty="0" err="1">
                <a:solidFill>
                  <a:prstClr val="whit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푸드몰</a:t>
            </a:r>
            <a:r>
              <a:rPr lang="ko-KR" altLang="en-US" sz="3200" b="1" dirty="0">
                <a:solidFill>
                  <a:prstClr val="whit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운영 공지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DE4696-A26F-4AFD-8A91-4607EFFF488A}"/>
              </a:ext>
            </a:extLst>
          </p:cNvPr>
          <p:cNvSpPr txBox="1"/>
          <p:nvPr/>
        </p:nvSpPr>
        <p:spPr>
          <a:xfrm>
            <a:off x="2459597" y="1870974"/>
            <a:ext cx="7272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6520" latinLnBrk="0"/>
            <a:r>
              <a:rPr lang="ko-KR" altLang="en-US" sz="28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추석 명절 연휴 휴무 안내</a:t>
            </a:r>
          </a:p>
          <a:p>
            <a:pPr algn="ctr" defTabSz="316520" latinLnBrk="0"/>
            <a:r>
              <a:rPr lang="en-US" altLang="ko-KR" sz="20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*</a:t>
            </a:r>
            <a:r>
              <a:rPr lang="ko-KR" altLang="en-US" sz="20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해당매장 </a:t>
            </a:r>
            <a:r>
              <a:rPr lang="en-US" altLang="ko-KR" sz="20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: </a:t>
            </a:r>
            <a:r>
              <a:rPr lang="ko-KR" altLang="en-US" sz="20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식당</a:t>
            </a:r>
            <a:r>
              <a:rPr lang="en-US" altLang="ko-KR" sz="20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, </a:t>
            </a:r>
            <a:r>
              <a:rPr lang="ko-KR" altLang="en-US" sz="20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카페</a:t>
            </a:r>
            <a:r>
              <a:rPr lang="en-US" altLang="ko-KR" sz="20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, CU</a:t>
            </a:r>
            <a:r>
              <a:rPr lang="ko-KR" altLang="en-US" sz="2000" b="1" dirty="0">
                <a:solidFill>
                  <a:srgbClr val="267012"/>
                </a:solidFill>
                <a:latin typeface="한컴 고딕" panose="02000500000000000000" pitchFamily="2" charset="-127"/>
                <a:ea typeface="한컴 고딕" panose="02000500000000000000" pitchFamily="2" charset="-127"/>
              </a:rPr>
              <a:t>편의점</a:t>
            </a:r>
            <a:endParaRPr lang="en-US" altLang="ko-KR" sz="2000" b="1" dirty="0">
              <a:solidFill>
                <a:srgbClr val="267012"/>
              </a:solidFill>
              <a:latin typeface="한컴 고딕" panose="02000500000000000000" pitchFamily="2" charset="-127"/>
              <a:ea typeface="한컴 고딕" panose="02000500000000000000" pitchFamily="2" charset="-127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4909F98B-195B-48DC-8D4E-D98D130AB7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549776"/>
              </p:ext>
            </p:extLst>
          </p:nvPr>
        </p:nvGraphicFramePr>
        <p:xfrm>
          <a:off x="2497795" y="3000426"/>
          <a:ext cx="7316764" cy="2714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224">
                  <a:extLst>
                    <a:ext uri="{9D8B030D-6E8A-4147-A177-3AD203B41FA5}">
                      <a16:colId xmlns:a16="http://schemas.microsoft.com/office/drawing/2014/main" val="3795950450"/>
                    </a:ext>
                  </a:extLst>
                </a:gridCol>
                <a:gridCol w="4872540">
                  <a:extLst>
                    <a:ext uri="{9D8B030D-6E8A-4147-A177-3AD203B41FA5}">
                      <a16:colId xmlns:a16="http://schemas.microsoft.com/office/drawing/2014/main" val="3520390872"/>
                    </a:ext>
                  </a:extLst>
                </a:gridCol>
              </a:tblGrid>
              <a:tr h="5147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일자</a:t>
                      </a:r>
                      <a:endParaRPr lang="en-US" altLang="ko-KR" sz="900" b="1" dirty="0">
                        <a:solidFill>
                          <a:schemeClr val="tx1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해당매장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303887"/>
                  </a:ext>
                </a:extLst>
              </a:tr>
              <a:tr h="219983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1" dirty="0">
                        <a:solidFill>
                          <a:schemeClr val="tx1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1" dirty="0">
                        <a:solidFill>
                          <a:schemeClr val="tx1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09.09(</a:t>
                      </a:r>
                      <a:r>
                        <a:rPr lang="ko-KR" altLang="en-US" sz="24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</a:t>
                      </a:r>
                      <a:r>
                        <a:rPr lang="en-US" altLang="ko-KR" sz="24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~ 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09.12(</a:t>
                      </a:r>
                      <a:r>
                        <a:rPr lang="ko-KR" altLang="en-US" sz="24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월</a:t>
                      </a:r>
                      <a:r>
                        <a:rPr lang="en-US" altLang="ko-KR" sz="24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식당</a:t>
                      </a:r>
                      <a:r>
                        <a:rPr lang="en-US" altLang="ko-KR" sz="20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 </a:t>
                      </a:r>
                      <a:r>
                        <a:rPr lang="ko-KR" altLang="en-US" sz="20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카페</a:t>
                      </a:r>
                      <a:r>
                        <a:rPr lang="en-US" altLang="ko-KR" sz="20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,CU</a:t>
                      </a:r>
                      <a:r>
                        <a:rPr lang="ko-KR" altLang="en-US" sz="20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편의점 휴무</a:t>
                      </a:r>
                      <a:endParaRPr lang="en-US" altLang="ko-KR" sz="2000" b="1" dirty="0">
                        <a:solidFill>
                          <a:schemeClr val="tx1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※ CU</a:t>
                      </a:r>
                      <a:r>
                        <a:rPr lang="ko-KR" altLang="en-US" sz="20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편의점 </a:t>
                      </a:r>
                      <a:r>
                        <a:rPr lang="en-US" altLang="ko-KR" sz="20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: 12(</a:t>
                      </a:r>
                      <a:r>
                        <a:rPr lang="ko-KR" altLang="en-US" sz="20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월</a:t>
                      </a:r>
                      <a:r>
                        <a:rPr lang="en-US" altLang="ko-KR" sz="20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10</a:t>
                      </a:r>
                      <a:r>
                        <a:rPr lang="ko-KR" altLang="en-US" sz="2000" b="1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시부터 운영</a:t>
                      </a:r>
                      <a:endParaRPr lang="en-US" altLang="ko-KR" sz="2000" b="1" dirty="0">
                        <a:solidFill>
                          <a:schemeClr val="tx1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600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3576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49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HY견고딕</vt:lpstr>
      <vt:lpstr>맑은 고딕</vt:lpstr>
      <vt:lpstr>한컴 고딕</vt:lpstr>
      <vt:lpstr>Arial</vt:lpstr>
      <vt:lpstr>Calibri</vt:lpstr>
      <vt:lpstr>Calibri Light</vt:lpstr>
      <vt:lpstr>1_Office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이진수 </dc:creator>
  <cp:lastModifiedBy>OWNER</cp:lastModifiedBy>
  <cp:revision>3</cp:revision>
  <dcterms:created xsi:type="dcterms:W3CDTF">2022-09-06T05:31:18Z</dcterms:created>
  <dcterms:modified xsi:type="dcterms:W3CDTF">2022-09-06T05:54:46Z</dcterms:modified>
</cp:coreProperties>
</file>