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8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639CBE4-2173-44AA-8CD7-99EC6975C7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FBEF17A-2F28-44C5-A304-E37B301783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6ACC4F-1B3C-4D9C-9B4A-768611756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947F8-4A66-41BE-B108-1D448FDB5C62}" type="datetimeFigureOut">
              <a:rPr lang="ko-KR" altLang="en-US" smtClean="0"/>
              <a:t>2023-12-07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616E0E9-6348-46D7-B8CE-516944012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6AC3842-D534-4092-AF4F-81A7430B7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2A930-4197-471E-8538-A4C6658270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988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9F7A91B-F4F3-488F-AB89-03B060D72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93646B2-45FB-41FE-ACCB-312375CF7D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E4BE8DD-1390-44F9-9C74-0211AD681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947F8-4A66-41BE-B108-1D448FDB5C62}" type="datetimeFigureOut">
              <a:rPr lang="ko-KR" altLang="en-US" smtClean="0"/>
              <a:t>2023-12-07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EE15A86-70BD-49B1-81CC-E376A3B9D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32C0316-4E89-49A8-BDBB-3C1658DC5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2A930-4197-471E-8538-A4C6658270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6975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62102A7-8ED9-4E8D-A568-5FBCCDAEC4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F4D421C-CEB4-4102-901F-8FF4FAE687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AF24096-69F3-4F59-A743-C337292D4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947F8-4A66-41BE-B108-1D448FDB5C62}" type="datetimeFigureOut">
              <a:rPr lang="ko-KR" altLang="en-US" smtClean="0"/>
              <a:t>2023-12-07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796D608-68AA-42DF-8E17-C92C9050A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9520D86-45B4-4B23-8CEC-9DCEBB484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2A930-4197-471E-8538-A4C6658270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6778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3B10930-8430-4AFB-AA17-AFF1B4805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A44D12-CCE4-4AD6-88D8-0F42AF583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E82FDAD-BFB6-4AF3-9826-57A2FC2B2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947F8-4A66-41BE-B108-1D448FDB5C62}" type="datetimeFigureOut">
              <a:rPr lang="ko-KR" altLang="en-US" smtClean="0"/>
              <a:t>2023-12-07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3C4F7B9-558B-4044-920A-BD27A94D6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07F78FD-9D5C-4B3F-BBBF-8A01EAD6E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2A930-4197-471E-8538-A4C6658270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5640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72F4E8-F773-48A3-8123-9975AEA3A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6CCBFD4-C7F8-4503-AAC2-2F3179815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D462172-25C4-4140-ABAB-9F23EF70E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947F8-4A66-41BE-B108-1D448FDB5C62}" type="datetimeFigureOut">
              <a:rPr lang="ko-KR" altLang="en-US" smtClean="0"/>
              <a:t>2023-12-07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399C5EC-8D06-4287-B88F-CA14A6D5C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BAFFC38-0DAC-4689-8BAF-1A1C34E9A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2A930-4197-471E-8538-A4C6658270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7584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BD1B45B-2E64-48AB-8F20-32A20661D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67CF7EA-AEF0-4F67-8B55-43D49E9ECF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35DB64C-FABE-4D09-9DE2-219B560FC8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CD09145-B2BE-462A-B930-FC8924715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947F8-4A66-41BE-B108-1D448FDB5C62}" type="datetimeFigureOut">
              <a:rPr lang="ko-KR" altLang="en-US" smtClean="0"/>
              <a:t>2023-12-07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30B2BB1-F521-4F0E-93FC-E8860FDC4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325EF68-4CA8-4EB9-8F3B-6AF94392A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2A930-4197-471E-8538-A4C6658270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6226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11EF2C0-5A32-4AC6-9AC2-FA73E4AB9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E47D220-B352-4CB5-A008-BBAE3DE815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AFDEBA7-33D5-4C90-94DF-14C2B76088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575874AC-B6CE-45F4-8AFD-9FE7EDADF9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04E825D2-D6C6-4A83-AB59-A97A5F9B16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6DD1EA14-AA53-45C5-AE83-69F93369C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947F8-4A66-41BE-B108-1D448FDB5C62}" type="datetimeFigureOut">
              <a:rPr lang="ko-KR" altLang="en-US" smtClean="0"/>
              <a:t>2023-12-07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24B739F6-4439-4D5E-A9E8-F930B00E6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D553808F-98C7-44AF-AAF8-82B81CFFC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2A930-4197-471E-8538-A4C6658270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5532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D921F0A-09F0-4129-A5A6-6A7AF20E8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5C25A24-361D-4C86-872B-997E85573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947F8-4A66-41BE-B108-1D448FDB5C62}" type="datetimeFigureOut">
              <a:rPr lang="ko-KR" altLang="en-US" smtClean="0"/>
              <a:t>2023-12-07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C013BB7-753F-4DB0-94E0-CB6A817F4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BCC446E-BCFE-4D08-8B10-6CCAB8130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2A930-4197-471E-8538-A4C6658270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9359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7D60B9E7-A0A8-4603-A5FE-887EB46A1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947F8-4A66-41BE-B108-1D448FDB5C62}" type="datetimeFigureOut">
              <a:rPr lang="ko-KR" altLang="en-US" smtClean="0"/>
              <a:t>2023-12-07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DD5A3994-AAF5-49B5-B9F1-D725F06EC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A476D5C-F568-40AB-8882-3F825D329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2A930-4197-471E-8538-A4C6658270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784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A50E2A0-5C87-471F-B612-3A436675E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5133622-0551-42DB-A370-391DCADA2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8F3708F-87B7-4EE7-84C6-6409A15C1B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18E325B-110B-4DF9-9F3A-28B25DB8C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947F8-4A66-41BE-B108-1D448FDB5C62}" type="datetimeFigureOut">
              <a:rPr lang="ko-KR" altLang="en-US" smtClean="0"/>
              <a:t>2023-12-07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345BDD8-E897-45CE-9029-610B4C2A7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B588AD3-2B01-4A51-9F93-E97938DFE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2A930-4197-471E-8538-A4C6658270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2864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EEA85E-B10F-45D2-A187-5F500CA21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99EEBD4B-E457-4531-A293-3A6E24923E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D8FCF01-BAC5-47CF-BB63-94B17128ED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2CB3D89-C37D-4846-916D-B8EF72392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947F8-4A66-41BE-B108-1D448FDB5C62}" type="datetimeFigureOut">
              <a:rPr lang="ko-KR" altLang="en-US" smtClean="0"/>
              <a:t>2023-12-07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FE7065F-5029-44FA-A909-4334056AB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A75B743-41A9-4E75-BA54-7643009AA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2A930-4197-471E-8538-A4C6658270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0012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E1B14A0D-6B97-46C1-87B4-E786879EC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1F6A18E-C9FD-42BD-97A6-216E9C3D0F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205BEE7-B6FC-445C-BAB9-AFF20ED227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947F8-4A66-41BE-B108-1D448FDB5C62}" type="datetimeFigureOut">
              <a:rPr lang="ko-KR" altLang="en-US" smtClean="0"/>
              <a:t>2023-12-07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2CB96FA-6F97-43DC-BAD6-4D60C1F729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838443D-A446-4BF6-8363-96B820F21E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2A930-4197-471E-8538-A4C6658270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7674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783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234903" y="1046929"/>
            <a:ext cx="8624343" cy="51737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17" name="그림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3933" y="6362339"/>
            <a:ext cx="1225313" cy="31448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218803" y="6298563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비호생활관 </a:t>
            </a:r>
            <a:r>
              <a:rPr lang="ko-KR" altLang="en-US" sz="2400" b="1" dirty="0" err="1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행정실</a:t>
            </a:r>
            <a:endParaRPr lang="ko-KR" altLang="en-US" sz="2400" b="1" dirty="0">
              <a:solidFill>
                <a:schemeClr val="bg1"/>
              </a:solidFill>
              <a:latin typeface="한컴 고딕" panose="02000500000000000000" pitchFamily="2" charset="-127"/>
              <a:ea typeface="한컴 고딕" panose="02000500000000000000" pitchFamily="2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6D88CA-48B8-437C-8C28-0D57F1725B2C}"/>
              </a:ext>
            </a:extLst>
          </p:cNvPr>
          <p:cNvSpPr txBox="1"/>
          <p:nvPr/>
        </p:nvSpPr>
        <p:spPr>
          <a:xfrm>
            <a:off x="1712018" y="113447"/>
            <a:ext cx="5897503" cy="944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769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2023 </a:t>
            </a:r>
            <a:r>
              <a:rPr lang="ko-KR" altLang="en-US" sz="2769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동계방학</a:t>
            </a:r>
            <a:r>
              <a:rPr lang="en-US" altLang="ko-KR" sz="2769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 </a:t>
            </a:r>
            <a:r>
              <a:rPr lang="ko-KR" altLang="en-US" sz="2769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호관이동</a:t>
            </a:r>
            <a:endParaRPr lang="en-US" altLang="ko-KR" sz="2769" b="1" dirty="0">
              <a:solidFill>
                <a:schemeClr val="bg1"/>
              </a:solidFill>
              <a:latin typeface="한컴 고딕" panose="02000500000000000000" pitchFamily="2" charset="-127"/>
              <a:ea typeface="한컴 고딕" panose="02000500000000000000" pitchFamily="2" charset="-127"/>
            </a:endParaRPr>
          </a:p>
          <a:p>
            <a:pPr algn="ctr"/>
            <a:r>
              <a:rPr lang="ko-KR" altLang="en-US" sz="2769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차량지원 안내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B994F93-144B-4CD7-A56C-63CE9681B10A}"/>
              </a:ext>
            </a:extLst>
          </p:cNvPr>
          <p:cNvSpPr txBox="1"/>
          <p:nvPr/>
        </p:nvSpPr>
        <p:spPr>
          <a:xfrm>
            <a:off x="745195" y="2214897"/>
            <a:ext cx="3032922" cy="276999"/>
          </a:xfrm>
          <a:prstGeom prst="rect">
            <a:avLst/>
          </a:prstGeom>
          <a:solidFill>
            <a:srgbClr val="267012"/>
          </a:solidFill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2. </a:t>
            </a:r>
            <a:r>
              <a:rPr lang="ko-KR" altLang="en-US" sz="1200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이삿짐 차량 이동 방법</a:t>
            </a:r>
            <a:endParaRPr lang="en-US" altLang="ko-KR" sz="1200" b="1" dirty="0">
              <a:solidFill>
                <a:schemeClr val="bg1"/>
              </a:solidFill>
              <a:latin typeface="한컴 고딕" panose="02000500000000000000" pitchFamily="2" charset="-127"/>
              <a:ea typeface="한컴 고딕" panose="02000500000000000000" pitchFamily="2" charset="-12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168D71-E3DB-4950-B042-074D200E3B49}"/>
              </a:ext>
            </a:extLst>
          </p:cNvPr>
          <p:cNvSpPr txBox="1"/>
          <p:nvPr/>
        </p:nvSpPr>
        <p:spPr>
          <a:xfrm>
            <a:off x="736524" y="1875854"/>
            <a:ext cx="3032923" cy="276999"/>
          </a:xfrm>
          <a:prstGeom prst="rect">
            <a:avLst/>
          </a:prstGeom>
          <a:solidFill>
            <a:srgbClr val="267012"/>
          </a:solidFill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1. </a:t>
            </a:r>
            <a:r>
              <a:rPr lang="ko-KR" altLang="en-US" sz="1200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일자</a:t>
            </a:r>
            <a:r>
              <a:rPr lang="en-US" altLang="ko-KR" sz="1200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: 2023.12.11(</a:t>
            </a:r>
            <a:r>
              <a:rPr lang="ko-KR" altLang="en-US" sz="1200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월</a:t>
            </a:r>
            <a:r>
              <a:rPr lang="en-US" altLang="ko-KR" sz="1200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) 14:00 -18:00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0E2626D-C613-4F49-9BE7-7A0523E9E274}"/>
              </a:ext>
            </a:extLst>
          </p:cNvPr>
          <p:cNvSpPr txBox="1"/>
          <p:nvPr/>
        </p:nvSpPr>
        <p:spPr>
          <a:xfrm>
            <a:off x="1180800" y="1295560"/>
            <a:ext cx="7042465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2023-2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학기 동계방학 호관 이동을 돕기 위해 아래와 같이 차량을 지원하고자 합니다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. </a:t>
            </a:r>
          </a:p>
          <a:p>
            <a:pPr algn="ctr"/>
            <a:endParaRPr lang="en-US" altLang="ko-KR" sz="500" b="1" dirty="0">
              <a:solidFill>
                <a:srgbClr val="267012"/>
              </a:solidFill>
              <a:latin typeface="한컴 고딕" panose="02000500000000000000" pitchFamily="2" charset="-127"/>
              <a:ea typeface="한컴 고딕" panose="02000500000000000000" pitchFamily="2" charset="-127"/>
            </a:endParaRPr>
          </a:p>
          <a:p>
            <a:pPr algn="ctr"/>
            <a:r>
              <a:rPr lang="en-US" altLang="ko-KR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* </a:t>
            </a:r>
            <a:r>
              <a:rPr lang="ko-KR" altLang="en-US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아래 일정은 변동 될 수 있으며</a:t>
            </a:r>
            <a:r>
              <a:rPr lang="en-US" altLang="ko-KR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, </a:t>
            </a:r>
            <a:r>
              <a:rPr lang="ko-KR" altLang="en-US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당일 상황에 따라 융통성 있게 운영할 계획 입니다</a:t>
            </a:r>
            <a:r>
              <a:rPr lang="en-US" altLang="ko-KR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.</a:t>
            </a:r>
            <a:r>
              <a:rPr lang="ko-KR" altLang="en-US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 </a:t>
            </a:r>
            <a:endParaRPr lang="en-US" altLang="ko-KR" sz="1200" b="1" dirty="0">
              <a:solidFill>
                <a:schemeClr val="tx1">
                  <a:lumMod val="50000"/>
                  <a:lumOff val="50000"/>
                </a:schemeClr>
              </a:solidFill>
              <a:latin typeface="한컴 고딕" panose="02000500000000000000" pitchFamily="2" charset="-127"/>
              <a:ea typeface="한컴 고딕" panose="02000500000000000000" pitchFamily="2" charset="-127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7531631-A922-4E84-9344-6992C8145B0B}"/>
              </a:ext>
            </a:extLst>
          </p:cNvPr>
          <p:cNvSpPr txBox="1"/>
          <p:nvPr/>
        </p:nvSpPr>
        <p:spPr>
          <a:xfrm>
            <a:off x="683568" y="2491509"/>
            <a:ext cx="7776864" cy="91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latin typeface="한컴 고딕" panose="02000500000000000000" pitchFamily="2" charset="-127"/>
                <a:ea typeface="한컴 고딕" panose="02000500000000000000" pitchFamily="2" charset="-127"/>
              </a:rPr>
              <a:t>차량을 이용 할 사생들은 각 호관 별 차량운행시간에 맞춰 이사할 물건을 박스 및 보관함에 담아 </a:t>
            </a:r>
            <a:endParaRPr lang="en-US" altLang="ko-KR" sz="1200" b="1" dirty="0">
              <a:latin typeface="한컴 고딕" panose="02000500000000000000" pitchFamily="2" charset="-127"/>
              <a:ea typeface="한컴 고딕" panose="02000500000000000000" pitchFamily="2" charset="-127"/>
            </a:endParaRPr>
          </a:p>
          <a:p>
            <a:pPr algn="ctr"/>
            <a:r>
              <a:rPr lang="ko-KR" altLang="en-US" sz="1200" b="1" dirty="0">
                <a:latin typeface="한컴 고딕" panose="02000500000000000000" pitchFamily="2" charset="-127"/>
                <a:ea typeface="한컴 고딕" panose="02000500000000000000" pitchFamily="2" charset="-127"/>
              </a:rPr>
              <a:t>호관 입구</a:t>
            </a:r>
            <a:r>
              <a:rPr lang="en-US" altLang="ko-KR" sz="1200" b="1" dirty="0">
                <a:latin typeface="한컴 고딕" panose="02000500000000000000" pitchFamily="2" charset="-127"/>
                <a:ea typeface="한컴 고딕" panose="02000500000000000000" pitchFamily="2" charset="-127"/>
              </a:rPr>
              <a:t>(</a:t>
            </a:r>
            <a:r>
              <a:rPr lang="ko-KR" altLang="en-US" sz="1200" b="1" dirty="0">
                <a:latin typeface="한컴 고딕" panose="02000500000000000000" pitchFamily="2" charset="-127"/>
                <a:ea typeface="한컴 고딕" panose="02000500000000000000" pitchFamily="2" charset="-127"/>
              </a:rPr>
              <a:t>자동문 앞</a:t>
            </a:r>
            <a:r>
              <a:rPr lang="en-US" altLang="ko-KR" sz="1200" b="1" dirty="0">
                <a:latin typeface="한컴 고딕" panose="02000500000000000000" pitchFamily="2" charset="-127"/>
                <a:ea typeface="한컴 고딕" panose="02000500000000000000" pitchFamily="2" charset="-127"/>
              </a:rPr>
              <a:t>)</a:t>
            </a:r>
            <a:r>
              <a:rPr lang="ko-KR" altLang="en-US" sz="1200" b="1" dirty="0">
                <a:latin typeface="한컴 고딕" panose="02000500000000000000" pitchFamily="2" charset="-127"/>
                <a:ea typeface="한컴 고딕" panose="02000500000000000000" pitchFamily="2" charset="-127"/>
              </a:rPr>
              <a:t>에 미리 가져다 놓으시면 됩니다</a:t>
            </a:r>
            <a:r>
              <a:rPr lang="en-US" altLang="ko-KR" sz="1200" b="1" dirty="0">
                <a:latin typeface="한컴 고딕" panose="02000500000000000000" pitchFamily="2" charset="-127"/>
                <a:ea typeface="한컴 고딕" panose="02000500000000000000" pitchFamily="2" charset="-127"/>
              </a:rPr>
              <a:t>. (</a:t>
            </a:r>
            <a:r>
              <a:rPr lang="ko-KR" altLang="en-US" sz="1200" b="1" dirty="0">
                <a:solidFill>
                  <a:schemeClr val="accent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이삿짐 박스에 본인 이름 필수</a:t>
            </a:r>
            <a:r>
              <a:rPr lang="en-US" altLang="ko-KR" sz="1200" b="1" dirty="0">
                <a:latin typeface="한컴 고딕" panose="02000500000000000000" pitchFamily="2" charset="-127"/>
                <a:ea typeface="한컴 고딕" panose="02000500000000000000" pitchFamily="2" charset="-127"/>
              </a:rPr>
              <a:t>!)</a:t>
            </a:r>
          </a:p>
          <a:p>
            <a:pPr algn="ctr"/>
            <a:endParaRPr lang="en-US" altLang="ko-KR" sz="554" b="1" dirty="0">
              <a:latin typeface="한컴 고딕" panose="02000500000000000000" pitchFamily="2" charset="-127"/>
              <a:ea typeface="한컴 고딕" panose="02000500000000000000" pitchFamily="2" charset="-127"/>
            </a:endParaRPr>
          </a:p>
          <a:p>
            <a:pPr algn="ctr"/>
            <a:r>
              <a:rPr lang="ko-KR" altLang="en-US" sz="1200" b="1" dirty="0">
                <a:latin typeface="한컴 고딕" panose="02000500000000000000" pitchFamily="2" charset="-127"/>
                <a:ea typeface="한컴 고딕" panose="02000500000000000000" pitchFamily="2" charset="-127"/>
              </a:rPr>
              <a:t>호관에 차량이 도착하면 직접 이삿짐을 실으시거나</a:t>
            </a:r>
            <a:r>
              <a:rPr lang="en-US" altLang="ko-KR" sz="1200" b="1" dirty="0">
                <a:latin typeface="한컴 고딕" panose="02000500000000000000" pitchFamily="2" charset="-127"/>
                <a:ea typeface="한컴 고딕" panose="02000500000000000000" pitchFamily="2" charset="-127"/>
              </a:rPr>
              <a:t>, </a:t>
            </a:r>
            <a:r>
              <a:rPr lang="ko-KR" altLang="en-US" sz="1200" b="1" dirty="0">
                <a:latin typeface="한컴 고딕" panose="02000500000000000000" pitchFamily="2" charset="-127"/>
                <a:ea typeface="한컴 고딕" panose="02000500000000000000" pitchFamily="2" charset="-127"/>
              </a:rPr>
              <a:t>이삿짐 도우미분들이 실어 주십니다</a:t>
            </a:r>
            <a:r>
              <a:rPr lang="en-US" altLang="ko-KR" sz="1200" b="1" dirty="0">
                <a:latin typeface="한컴 고딕" panose="02000500000000000000" pitchFamily="2" charset="-127"/>
                <a:ea typeface="한컴 고딕" panose="02000500000000000000" pitchFamily="2" charset="-127"/>
              </a:rPr>
              <a:t>.</a:t>
            </a:r>
          </a:p>
          <a:p>
            <a:pPr algn="ctr"/>
            <a:r>
              <a:rPr lang="ko-KR" altLang="en-US" sz="1200" b="1" dirty="0">
                <a:latin typeface="한컴 고딕" panose="02000500000000000000" pitchFamily="2" charset="-127"/>
                <a:ea typeface="한컴 고딕" panose="02000500000000000000" pitchFamily="2" charset="-127"/>
              </a:rPr>
              <a:t>이삿짐이 향토생활관</a:t>
            </a:r>
            <a:r>
              <a:rPr lang="en-US" altLang="ko-KR" sz="1200" b="1" dirty="0">
                <a:latin typeface="한컴 고딕" panose="02000500000000000000" pitchFamily="2" charset="-127"/>
                <a:ea typeface="한컴 고딕" panose="02000500000000000000" pitchFamily="2" charset="-127"/>
              </a:rPr>
              <a:t>(</a:t>
            </a:r>
            <a:r>
              <a:rPr lang="ko-KR" altLang="en-US" sz="1200" b="1" dirty="0">
                <a:latin typeface="한컴 고딕" panose="02000500000000000000" pitchFamily="2" charset="-127"/>
                <a:ea typeface="한컴 고딕" panose="02000500000000000000" pitchFamily="2" charset="-127"/>
              </a:rPr>
              <a:t>여</a:t>
            </a:r>
            <a:r>
              <a:rPr lang="en-US" altLang="ko-KR" sz="1200" b="1" dirty="0">
                <a:latin typeface="한컴 고딕" panose="02000500000000000000" pitchFamily="2" charset="-127"/>
                <a:ea typeface="한컴 고딕" panose="02000500000000000000" pitchFamily="2" charset="-127"/>
              </a:rPr>
              <a:t>) </a:t>
            </a:r>
            <a:r>
              <a:rPr lang="ko-KR" altLang="en-US" sz="1200" b="1" dirty="0">
                <a:latin typeface="한컴 고딕" panose="02000500000000000000" pitchFamily="2" charset="-127"/>
                <a:ea typeface="한컴 고딕" panose="02000500000000000000" pitchFamily="2" charset="-127"/>
              </a:rPr>
              <a:t>및 </a:t>
            </a:r>
            <a:r>
              <a:rPr lang="ko-KR" altLang="en-US" sz="1200" b="1">
                <a:latin typeface="한컴 고딕" panose="02000500000000000000" pitchFamily="2" charset="-127"/>
                <a:ea typeface="한컴 고딕" panose="02000500000000000000" pitchFamily="2" charset="-127"/>
              </a:rPr>
              <a:t>행복기숙사로</a:t>
            </a:r>
            <a:r>
              <a:rPr lang="ko-KR" altLang="en-US" sz="1200" b="1" dirty="0">
                <a:latin typeface="한컴 고딕" panose="02000500000000000000" pitchFamily="2" charset="-127"/>
                <a:ea typeface="한컴 고딕" panose="02000500000000000000" pitchFamily="2" charset="-127"/>
              </a:rPr>
              <a:t> 도착하면</a:t>
            </a:r>
            <a:r>
              <a:rPr lang="en-US" altLang="ko-KR" sz="1200" b="1" dirty="0">
                <a:latin typeface="한컴 고딕" panose="02000500000000000000" pitchFamily="2" charset="-127"/>
                <a:ea typeface="한컴 고딕" panose="02000500000000000000" pitchFamily="2" charset="-127"/>
              </a:rPr>
              <a:t>,</a:t>
            </a:r>
            <a:r>
              <a:rPr lang="ko-KR" altLang="en-US" sz="1200" b="1" dirty="0">
                <a:latin typeface="한컴 고딕" panose="02000500000000000000" pitchFamily="2" charset="-127"/>
                <a:ea typeface="한컴 고딕" panose="02000500000000000000" pitchFamily="2" charset="-127"/>
              </a:rPr>
              <a:t> 호관 앞에 내려놓은 물건을 직접 찾아 호실로 가져가시면 됩니다</a:t>
            </a:r>
            <a:r>
              <a:rPr lang="en-US" altLang="ko-KR" sz="1200" b="1" dirty="0">
                <a:latin typeface="한컴 고딕" panose="02000500000000000000" pitchFamily="2" charset="-127"/>
                <a:ea typeface="한컴 고딕" panose="02000500000000000000" pitchFamily="2" charset="-127"/>
              </a:rPr>
              <a:t>.</a:t>
            </a: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E0F02FBF-37FC-408E-8229-78C7B2D9477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221" b="89924" l="8000" r="98833">
                        <a14:foregroundMark x1="67456" y1="17978" x2="50414" y2="24923"/>
                        <a14:foregroundMark x1="50414" y1="24923" x2="55148" y2="24106"/>
                        <a14:foregroundMark x1="52544" y1="31461" x2="60710" y2="16139"/>
                        <a14:foregroundMark x1="60710" y1="16139" x2="37041" y2="19816"/>
                        <a14:foregroundMark x1="37041" y1="19816" x2="42722" y2="13687"/>
                        <a14:foregroundMark x1="42367" y1="15424" x2="38817" y2="7865"/>
                        <a14:foregroundMark x1="56095" y1="3371" x2="56095" y2="3371"/>
                        <a14:foregroundMark x1="53846" y1="4699" x2="49586" y2="4699"/>
                        <a14:foregroundMark x1="37160" y1="2451" x2="37160" y2="2451"/>
                        <a14:foregroundMark x1="35858" y1="1941" x2="35858" y2="1941"/>
                        <a14:foregroundMark x1="77278" y1="5618" x2="77278" y2="5618"/>
                        <a14:foregroundMark x1="79172" y1="5618" x2="79172" y2="5618"/>
                        <a14:foregroundMark x1="33018" y1="2247" x2="33018" y2="2247"/>
                        <a14:foregroundMark x1="35621" y1="36466" x2="35621" y2="36466"/>
                        <a14:foregroundMark x1="80237" y1="39326" x2="80237" y2="39326"/>
                        <a14:foregroundMark x1="29349" y1="33401" x2="29349" y2="33401"/>
                        <a14:foregroundMark x1="23550" y1="35342" x2="23550" y2="35342"/>
                        <a14:foregroundMark x1="20947" y1="40449" x2="20947" y2="40449"/>
                        <a14:foregroundMark x1="66509" y1="4188" x2="66509" y2="4188"/>
                        <a14:foregroundMark x1="65917" y1="4188" x2="65917" y2="4188"/>
                        <a14:foregroundMark x1="78935" y1="5822" x2="78935" y2="5822"/>
                        <a14:foregroundMark x1="59408" y1="30337" x2="59408" y2="30337"/>
                        <a14:foregroundMark x1="59053" y1="28907" x2="59053" y2="28907"/>
                        <a14:foregroundMark x1="37870" y1="32891" x2="56805" y2="36977"/>
                        <a14:foregroundMark x1="56805" y1="36977" x2="52899" y2="38202"/>
                        <a14:foregroundMark x1="55503" y1="37896" x2="56805" y2="37896"/>
                        <a14:foregroundMark x1="60000" y1="39837" x2="41420" y2="34627"/>
                        <a14:foregroundMark x1="41420" y1="34627" x2="49586" y2="37896"/>
                        <a14:foregroundMark x1="51598" y1="39632" x2="40118" y2="34219"/>
                        <a14:foregroundMark x1="59408" y1="38202" x2="71124" y2="34219"/>
                        <a14:foregroundMark x1="64615" y1="38713" x2="46272" y2="34934"/>
                        <a14:foregroundMark x1="46272" y1="34934" x2="31361" y2="25230"/>
                        <a14:foregroundMark x1="31361" y1="25230" x2="30414" y2="12564"/>
                        <a14:foregroundMark x1="30414" y1="24719" x2="33018" y2="10623"/>
                        <a14:foregroundMark x1="37870" y1="37385" x2="31598" y2="22165"/>
                        <a14:foregroundMark x1="31598" y1="22165" x2="20000" y2="39326"/>
                        <a14:foregroundMark x1="30059" y1="33095" x2="18935" y2="39632"/>
                        <a14:foregroundMark x1="31006" y1="34014" x2="21302" y2="38713"/>
                        <a14:foregroundMark x1="70414" y1="33095" x2="78225" y2="17671"/>
                        <a14:foregroundMark x1="78225" y1="17671" x2="79172" y2="30848"/>
                        <a14:foregroundMark x1="77870" y1="13994" x2="79527" y2="5822"/>
                        <a14:foregroundMark x1="77870" y1="4699" x2="70769" y2="4494"/>
                        <a14:foregroundMark x1="69467" y1="5005" x2="69467" y2="5005"/>
                        <a14:foregroundMark x1="68757" y1="5618" x2="68757" y2="5618"/>
                        <a14:foregroundMark x1="68757" y1="5618" x2="68757" y2="5618"/>
                        <a14:foregroundMark x1="67219" y1="5618" x2="49231" y2="1328"/>
                        <a14:foregroundMark x1="49231" y1="1328" x2="30651" y2="2451"/>
                        <a14:foregroundMark x1="30651" y1="2451" x2="29112" y2="4188"/>
                        <a14:foregroundMark x1="78935" y1="6129" x2="79763" y2="23698"/>
                        <a14:foregroundMark x1="79763" y1="23698" x2="64852" y2="37589"/>
                        <a14:foregroundMark x1="34556" y1="817" x2="98935" y2="8478"/>
                        <a14:foregroundMark x1="98935" y1="8478" x2="72544" y2="6946"/>
                        <a14:foregroundMark x1="72544" y1="6946" x2="78225" y2="5618"/>
                        <a14:foregroundMark x1="80828" y1="42084" x2="83432" y2="43207"/>
                        <a14:foregroundMark x1="84734" y1="42390" x2="82130" y2="40449"/>
                        <a14:foregroundMark x1="70059" y1="40143" x2="76923" y2="41573"/>
                        <a14:foregroundMark x1="8000" y1="62137" x2="8000" y2="62137"/>
                        <a14:foregroundMark x1="8000" y1="62137" x2="8000" y2="62137"/>
                        <a14:foregroundMark x1="59333" y1="2137" x2="59333" y2="2137"/>
                        <a14:foregroundMark x1="59333" y1="2137" x2="59333" y2="2137"/>
                        <a14:foregroundMark x1="57667" y1="2748" x2="60667" y2="2748"/>
                        <a14:foregroundMark x1="68500" y1="5496" x2="48500" y2="2443"/>
                        <a14:foregroundMark x1="48500" y1="2443" x2="68833" y2="4580"/>
                        <a14:foregroundMark x1="68833" y1="4580" x2="50000" y2="2748"/>
                        <a14:foregroundMark x1="65167" y1="3969" x2="65167" y2="3969"/>
                        <a14:foregroundMark x1="64500" y1="3969" x2="64500" y2="3969"/>
                        <a14:foregroundMark x1="62500" y1="3664" x2="62500" y2="3664"/>
                        <a14:foregroundMark x1="62500" y1="3664" x2="62500" y2="3664"/>
                        <a14:foregroundMark x1="62500" y1="3664" x2="62500" y2="3664"/>
                        <a14:foregroundMark x1="62500" y1="3359" x2="62500" y2="3359"/>
                        <a14:foregroundMark x1="64167" y1="2443" x2="64167" y2="2443"/>
                        <a14:foregroundMark x1="64167" y1="2443" x2="64167" y2="2443"/>
                        <a14:foregroundMark x1="64167" y1="2443" x2="64167" y2="2443"/>
                        <a14:foregroundMark x1="62500" y1="2443" x2="62500" y2="2443"/>
                        <a14:foregroundMark x1="62500" y1="2443" x2="62500" y2="2443"/>
                        <a14:foregroundMark x1="62167" y1="2443" x2="62167" y2="2443"/>
                        <a14:foregroundMark x1="61833" y1="2443" x2="61833" y2="2443"/>
                        <a14:foregroundMark x1="59333" y1="2443" x2="59333" y2="2443"/>
                        <a14:foregroundMark x1="58667" y1="2443" x2="58667" y2="2443"/>
                        <a14:foregroundMark x1="56000" y1="2137" x2="56000" y2="2137"/>
                        <a14:foregroundMark x1="54333" y1="2137" x2="54333" y2="2137"/>
                        <a14:foregroundMark x1="54333" y1="2137" x2="54333" y2="2137"/>
                        <a14:foregroundMark x1="54333" y1="1832" x2="54333" y2="1832"/>
                        <a14:foregroundMark x1="54333" y1="1221" x2="54333" y2="1221"/>
                        <a14:foregroundMark x1="54333" y1="1221" x2="54333" y2="1221"/>
                        <a14:foregroundMark x1="54333" y1="1221" x2="54333" y2="1221"/>
                        <a14:foregroundMark x1="55667" y1="1221" x2="56667" y2="1221"/>
                        <a14:foregroundMark x1="78500" y1="5191" x2="78500" y2="5191"/>
                        <a14:foregroundMark x1="78500" y1="4580" x2="78500" y2="4580"/>
                        <a14:foregroundMark x1="78500" y1="4580" x2="78500" y2="4580"/>
                        <a14:foregroundMark x1="78500" y1="4580" x2="78500" y2="4580"/>
                        <a14:foregroundMark x1="78833" y1="4275" x2="78833" y2="4275"/>
                        <a14:foregroundMark x1="80667" y1="5191" x2="80667" y2="5191"/>
                        <a14:foregroundMark x1="80667" y1="6107" x2="80667" y2="6107"/>
                        <a14:foregroundMark x1="81000" y1="6718" x2="81000" y2="6718"/>
                        <a14:foregroundMark x1="81667" y1="6718" x2="81667" y2="6718"/>
                        <a14:foregroundMark x1="82000" y1="5496" x2="82000" y2="5496"/>
                        <a14:foregroundMark x1="78500" y1="3969" x2="78500" y2="3969"/>
                        <a14:foregroundMark x1="78167" y1="3969" x2="78167" y2="3969"/>
                        <a14:foregroundMark x1="74500" y1="4275" x2="74500" y2="4275"/>
                        <a14:foregroundMark x1="74500" y1="4275" x2="74500" y2="4275"/>
                        <a14:foregroundMark x1="73833" y1="4275" x2="73833" y2="4275"/>
                        <a14:foregroundMark x1="73833" y1="4275" x2="73833" y2="4275"/>
                        <a14:foregroundMark x1="86667" y1="9924" x2="86667" y2="9924"/>
                        <a14:foregroundMark x1="83333" y1="12061" x2="83333" y2="12061"/>
                        <a14:foregroundMark x1="80667" y1="12672" x2="80667" y2="12672"/>
                        <a14:foregroundMark x1="80667" y1="12672" x2="80667" y2="12672"/>
                        <a14:foregroundMark x1="80667" y1="14504" x2="80667" y2="14504"/>
                        <a14:foregroundMark x1="80667" y1="14504" x2="80667" y2="14504"/>
                        <a14:foregroundMark x1="79167" y1="15725" x2="79167" y2="15725"/>
                        <a14:foregroundMark x1="79167" y1="15725" x2="79167" y2="15725"/>
                        <a14:foregroundMark x1="79167" y1="15725" x2="79167" y2="15725"/>
                        <a14:foregroundMark x1="81000" y1="35115" x2="81000" y2="35115"/>
                        <a14:foregroundMark x1="82000" y1="36336" x2="82000" y2="36336"/>
                        <a14:foregroundMark x1="82333" y1="36947" x2="82333" y2="36947"/>
                        <a14:foregroundMark x1="82333" y1="36947" x2="82333" y2="36947"/>
                        <a14:foregroundMark x1="83667" y1="37252" x2="83667" y2="37252"/>
                        <a14:foregroundMark x1="85333" y1="36947" x2="85333" y2="36947"/>
                        <a14:foregroundMark x1="86333" y1="36641" x2="86333" y2="36641"/>
                        <a14:foregroundMark x1="86333" y1="36641" x2="87333" y2="36641"/>
                        <a14:foregroundMark x1="87333" y1="36641" x2="87333" y2="36641"/>
                        <a14:foregroundMark x1="87333" y1="36641" x2="87333" y2="36641"/>
                        <a14:foregroundMark x1="88333" y1="37252" x2="88333" y2="37252"/>
                        <a14:foregroundMark x1="88667" y1="37557" x2="88667" y2="37557"/>
                        <a14:foregroundMark x1="88667" y1="37863" x2="88667" y2="37863"/>
                        <a14:foregroundMark x1="89000" y1="39084" x2="89000" y2="39084"/>
                        <a14:foregroundMark x1="89000" y1="39084" x2="89000" y2="39084"/>
                        <a14:foregroundMark x1="89000" y1="39084" x2="89000" y2="39084"/>
                        <a14:foregroundMark x1="90000" y1="39084" x2="90000" y2="39084"/>
                        <a14:foregroundMark x1="90000" y1="39084" x2="90000" y2="39084"/>
                        <a14:foregroundMark x1="83000" y1="38168" x2="83000" y2="38168"/>
                        <a14:foregroundMark x1="83000" y1="36336" x2="84000" y2="36336"/>
                        <a14:foregroundMark x1="84667" y1="36031" x2="84667" y2="36031"/>
                        <a14:foregroundMark x1="85000" y1="36031" x2="85000" y2="36947"/>
                        <a14:foregroundMark x1="83333" y1="36947" x2="83333" y2="36947"/>
                        <a14:foregroundMark x1="82000" y1="36947" x2="82000" y2="36947"/>
                        <a14:foregroundMark x1="81667" y1="36947" x2="81667" y2="36947"/>
                        <a14:foregroundMark x1="81333" y1="37557" x2="81333" y2="37557"/>
                        <a14:foregroundMark x1="79667" y1="36947" x2="79667" y2="36947"/>
                        <a14:foregroundMark x1="79167" y1="36641" x2="79167" y2="36641"/>
                        <a14:foregroundMark x1="79167" y1="36641" x2="79167" y2="36641"/>
                        <a14:foregroundMark x1="76167" y1="36641" x2="76167" y2="36641"/>
                        <a14:foregroundMark x1="75833" y1="36641" x2="75833" y2="36641"/>
                        <a14:foregroundMark x1="75833" y1="37863" x2="75833" y2="37863"/>
                        <a14:foregroundMark x1="76833" y1="38168" x2="76833" y2="38168"/>
                        <a14:foregroundMark x1="76833" y1="37252" x2="76833" y2="37252"/>
                        <a14:foregroundMark x1="76500" y1="36947" x2="76500" y2="36947"/>
                        <a14:foregroundMark x1="76500" y1="36947" x2="78500" y2="36947"/>
                        <a14:foregroundMark x1="78833" y1="36947" x2="78833" y2="36947"/>
                        <a14:foregroundMark x1="78500" y1="36031" x2="78500" y2="36031"/>
                        <a14:foregroundMark x1="30833" y1="13893" x2="30833" y2="13893"/>
                        <a14:foregroundMark x1="29833" y1="10840" x2="29833" y2="10840"/>
                        <a14:foregroundMark x1="29833" y1="8244" x2="29833" y2="8244"/>
                        <a14:foregroundMark x1="29833" y1="7328" x2="29833" y2="7328"/>
                        <a14:foregroundMark x1="29833" y1="5802" x2="29833" y2="5802"/>
                        <a14:foregroundMark x1="29833" y1="5191" x2="29833" y2="5191"/>
                        <a14:foregroundMark x1="29833" y1="5191" x2="29833" y2="5191"/>
                        <a14:foregroundMark x1="29833" y1="5191" x2="29833" y2="5191"/>
                        <a14:foregroundMark x1="29833" y1="6107" x2="29833" y2="6107"/>
                        <a14:foregroundMark x1="29833" y1="8550" x2="30833" y2="10840"/>
                        <a14:foregroundMark x1="30833" y1="10840" x2="30833" y2="10840"/>
                        <a14:foregroundMark x1="30833" y1="11450" x2="31833" y2="12061"/>
                        <a14:foregroundMark x1="31500" y1="2443" x2="31500" y2="2443"/>
                        <a14:foregroundMark x1="31500" y1="2443" x2="31500" y2="2443"/>
                        <a14:foregroundMark x1="31833" y1="2443" x2="31833" y2="2443"/>
                        <a14:foregroundMark x1="31833" y1="2443" x2="31833" y2="2443"/>
                        <a14:foregroundMark x1="32833" y1="2443" x2="33833" y2="2443"/>
                        <a14:foregroundMark x1="34167" y1="2137" x2="34167" y2="2137"/>
                        <a14:foregroundMark x1="34500" y1="1221" x2="34500" y2="1221"/>
                        <a14:foregroundMark x1="34500" y1="1221" x2="34500" y2="1221"/>
                        <a14:foregroundMark x1="33833" y1="1527" x2="33833" y2="1527"/>
                        <a14:foregroundMark x1="33500" y1="2137" x2="33500" y2="2137"/>
                        <a14:foregroundMark x1="32500" y1="2137" x2="32500" y2="2137"/>
                        <a14:foregroundMark x1="32167" y1="1832" x2="32167" y2="1832"/>
                        <a14:foregroundMark x1="32167" y1="1832" x2="32167" y2="1832"/>
                        <a14:foregroundMark x1="32167" y1="1832" x2="32167" y2="1832"/>
                        <a14:foregroundMark x1="32167" y1="1832" x2="32167" y2="1832"/>
                        <a14:foregroundMark x1="31833" y1="1832" x2="31833" y2="1832"/>
                        <a14:foregroundMark x1="19667" y1="37557" x2="19667" y2="37557"/>
                        <a14:foregroundMark x1="19667" y1="37557" x2="19667" y2="37557"/>
                        <a14:foregroundMark x1="20333" y1="37557" x2="20333" y2="37557"/>
                        <a14:foregroundMark x1="20667" y1="37252" x2="20667" y2="37252"/>
                        <a14:foregroundMark x1="20667" y1="37252" x2="20667" y2="37252"/>
                        <a14:foregroundMark x1="22667" y1="35115" x2="24000" y2="34504"/>
                        <a14:foregroundMark x1="25167" y1="33893" x2="25167" y2="33893"/>
                        <a14:foregroundMark x1="26167" y1="33588" x2="26167" y2="33588"/>
                        <a14:foregroundMark x1="30167" y1="33282" x2="30167" y2="33282"/>
                        <a14:foregroundMark x1="35500" y1="32061" x2="35500" y2="32061"/>
                        <a14:foregroundMark x1="39500" y1="32061" x2="39500" y2="32061"/>
                        <a14:foregroundMark x1="80000" y1="14198" x2="80000" y2="14198"/>
                        <a14:foregroundMark x1="80000" y1="14198" x2="80000" y2="14198"/>
                        <a14:foregroundMark x1="82667" y1="13282" x2="82667" y2="13282"/>
                        <a14:foregroundMark x1="83667" y1="12672" x2="83667" y2="12672"/>
                        <a14:foregroundMark x1="83333" y1="12366" x2="83333" y2="12366"/>
                        <a14:foregroundMark x1="83333" y1="12366" x2="83333" y2="12366"/>
                        <a14:foregroundMark x1="80667" y1="14504" x2="80667" y2="14504"/>
                        <a14:foregroundMark x1="80000" y1="15725" x2="80000" y2="15725"/>
                        <a14:foregroundMark x1="80000" y1="16641" x2="80000" y2="16641"/>
                        <a14:foregroundMark x1="80000" y1="16641" x2="80000" y2="17863"/>
                        <a14:foregroundMark x1="79667" y1="18779" x2="79667" y2="18779"/>
                        <a14:foregroundMark x1="79667" y1="19389" x2="80000" y2="21221"/>
                        <a14:foregroundMark x1="80000" y1="22748" x2="80000" y2="22748"/>
                        <a14:foregroundMark x1="80000" y1="24275" x2="80000" y2="26107"/>
                        <a14:foregroundMark x1="80000" y1="27328" x2="80000" y2="27328"/>
                        <a14:foregroundMark x1="80000" y1="27328" x2="80000" y2="27328"/>
                        <a14:foregroundMark x1="78833" y1="26718" x2="78833" y2="26718"/>
                        <a14:foregroundMark x1="32167" y1="20611" x2="32167" y2="20611"/>
                        <a14:foregroundMark x1="31833" y1="19389" x2="31833" y2="19389"/>
                        <a14:foregroundMark x1="30833" y1="19084" x2="30833" y2="19084"/>
                        <a14:foregroundMark x1="30167" y1="18473" x2="30167" y2="18473"/>
                        <a14:foregroundMark x1="29500" y1="17557" x2="29500" y2="17557"/>
                        <a14:foregroundMark x1="29500" y1="16947" x2="29500" y2="16947"/>
                        <a14:foregroundMark x1="29500" y1="16947" x2="29500" y2="16947"/>
                        <a14:foregroundMark x1="29500" y1="16947" x2="29500" y2="16947"/>
                        <a14:foregroundMark x1="29500" y1="16947" x2="29500" y2="16947"/>
                        <a14:foregroundMark x1="29500" y1="18168" x2="29500" y2="18168"/>
                        <a14:foregroundMark x1="29167" y1="19389" x2="29167" y2="19389"/>
                        <a14:foregroundMark x1="29167" y1="19389" x2="29167" y2="19389"/>
                        <a14:foregroundMark x1="29167" y1="21221" x2="29167" y2="21221"/>
                        <a14:foregroundMark x1="30167" y1="21221" x2="30167" y2="21221"/>
                        <a14:foregroundMark x1="29500" y1="18473" x2="29500" y2="18473"/>
                        <a14:foregroundMark x1="29500" y1="18473" x2="29500" y2="18473"/>
                        <a14:foregroundMark x1="29500" y1="18473" x2="29500" y2="18473"/>
                        <a14:foregroundMark x1="28833" y1="18473" x2="28833" y2="18473"/>
                        <a14:foregroundMark x1="28833" y1="18473" x2="28833" y2="18473"/>
                        <a14:foregroundMark x1="28500" y1="19695" x2="28500" y2="19695"/>
                        <a14:foregroundMark x1="28500" y1="19695" x2="28500" y2="19695"/>
                        <a14:foregroundMark x1="28500" y1="20000" x2="28500" y2="20000"/>
                        <a14:foregroundMark x1="29833" y1="19695" x2="29833" y2="19695"/>
                        <a14:foregroundMark x1="29833" y1="19695" x2="29833" y2="19695"/>
                        <a14:foregroundMark x1="29833" y1="19695" x2="29833" y2="19695"/>
                        <a14:foregroundMark x1="29500" y1="18779" x2="29500" y2="18779"/>
                        <a14:foregroundMark x1="29500" y1="20000" x2="29500" y2="20000"/>
                        <a14:foregroundMark x1="29500" y1="23664" x2="29500" y2="23664"/>
                        <a14:foregroundMark x1="29500" y1="23664" x2="29500" y2="23664"/>
                        <a14:foregroundMark x1="29500" y1="23664" x2="29500" y2="23664"/>
                        <a14:foregroundMark x1="28500" y1="23359" x2="28500" y2="23359"/>
                        <a14:foregroundMark x1="28167" y1="22748" x2="28167" y2="22748"/>
                        <a14:foregroundMark x1="28167" y1="22748" x2="28167" y2="22748"/>
                        <a14:foregroundMark x1="28833" y1="22443" x2="28833" y2="22443"/>
                        <a14:foregroundMark x1="29500" y1="22443" x2="29500" y2="22443"/>
                        <a14:foregroundMark x1="29833" y1="22137" x2="29833" y2="22137"/>
                        <a14:foregroundMark x1="29833" y1="22137" x2="29833" y2="23053"/>
                        <a14:foregroundMark x1="29833" y1="23053" x2="29833" y2="23053"/>
                        <a14:backgroundMark x1="65833" y1="74809" x2="65833" y2="74809"/>
                        <a14:backgroundMark x1="65833" y1="74809" x2="65833" y2="74809"/>
                        <a14:backgroundMark x1="32500" y1="61527" x2="32500" y2="61527"/>
                        <a14:backgroundMark x1="7667" y1="63359" x2="7667" y2="63359"/>
                        <a14:backgroundMark x1="7667" y1="63359" x2="8000" y2="61527"/>
                        <a14:backgroundMark x1="35833" y1="61527" x2="32500" y2="615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13120" y="236383"/>
            <a:ext cx="1700161" cy="2047118"/>
          </a:xfrm>
          <a:prstGeom prst="rect">
            <a:avLst/>
          </a:prstGeom>
        </p:spPr>
      </p:pic>
      <p:sp>
        <p:nvSpPr>
          <p:cNvPr id="31" name="직사각형 30">
            <a:extLst>
              <a:ext uri="{FF2B5EF4-FFF2-40B4-BE49-F238E27FC236}">
                <a16:creationId xmlns:a16="http://schemas.microsoft.com/office/drawing/2014/main" id="{26BC7789-7F84-45A1-B3BC-B0D13DF34E6D}"/>
              </a:ext>
            </a:extLst>
          </p:cNvPr>
          <p:cNvSpPr/>
          <p:nvPr/>
        </p:nvSpPr>
        <p:spPr>
          <a:xfrm>
            <a:off x="3106778" y="3997951"/>
            <a:ext cx="697924" cy="4370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46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F6D7FDE4-5D58-4C0A-ABAC-1DE4D8B5DB2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773" y="785030"/>
            <a:ext cx="1159822" cy="927354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81C2E2CA-DCBC-4196-9AE3-D01ADC835359}"/>
              </a:ext>
            </a:extLst>
          </p:cNvPr>
          <p:cNvSpPr txBox="1"/>
          <p:nvPr/>
        </p:nvSpPr>
        <p:spPr>
          <a:xfrm>
            <a:off x="747535" y="3445076"/>
            <a:ext cx="3032922" cy="276999"/>
          </a:xfrm>
          <a:prstGeom prst="rect">
            <a:avLst/>
          </a:prstGeom>
          <a:solidFill>
            <a:srgbClr val="267012"/>
          </a:solidFill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3. </a:t>
            </a:r>
            <a:r>
              <a:rPr lang="ko-KR" altLang="en-US" sz="1200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세부 일정 </a:t>
            </a:r>
            <a:r>
              <a:rPr lang="en-US" altLang="ko-KR" sz="1200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(</a:t>
            </a:r>
            <a:r>
              <a:rPr lang="ko-KR" altLang="en-US" sz="1200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차량 </a:t>
            </a:r>
            <a:r>
              <a:rPr lang="en-US" altLang="ko-KR" sz="1200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2</a:t>
            </a:r>
            <a:r>
              <a:rPr lang="ko-KR" altLang="en-US" sz="1200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대</a:t>
            </a:r>
            <a:r>
              <a:rPr lang="en-US" altLang="ko-KR" sz="1200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) - 14</a:t>
            </a:r>
            <a:r>
              <a:rPr lang="ko-KR" altLang="en-US" sz="1200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시 운행 시작</a:t>
            </a:r>
            <a:r>
              <a:rPr lang="en-US" altLang="ko-KR" sz="1200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7647DB4-CB1C-423A-B609-1632B05019B5}"/>
              </a:ext>
            </a:extLst>
          </p:cNvPr>
          <p:cNvSpPr txBox="1"/>
          <p:nvPr/>
        </p:nvSpPr>
        <p:spPr>
          <a:xfrm>
            <a:off x="1531047" y="3720267"/>
            <a:ext cx="5982203" cy="9361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비호생활관 차량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: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신애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5 –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신애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7 –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인재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 –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신애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1 –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신애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2 –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신애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3 =&gt; </a:t>
            </a:r>
            <a:r>
              <a:rPr lang="ko-KR" altLang="en-US" sz="1200" b="1" dirty="0" err="1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행복기숙사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 </a:t>
            </a:r>
            <a:endParaRPr lang="en-US" altLang="ko-KR" sz="1200" b="1" dirty="0">
              <a:solidFill>
                <a:srgbClr val="267012"/>
              </a:solidFill>
              <a:latin typeface="한컴 고딕" panose="02000500000000000000" pitchFamily="2" charset="-127"/>
              <a:ea typeface="한컴 고딕" panose="02000500000000000000" pitchFamily="2" charset="-127"/>
            </a:endParaRPr>
          </a:p>
          <a:p>
            <a:pPr algn="ctr"/>
            <a:endParaRPr lang="en-US" altLang="ko-KR" sz="346" b="1" dirty="0">
              <a:solidFill>
                <a:srgbClr val="267012"/>
              </a:solidFill>
              <a:latin typeface="한컴 고딕" panose="02000500000000000000" pitchFamily="2" charset="-127"/>
              <a:ea typeface="한컴 고딕" panose="02000500000000000000" pitchFamily="2" charset="-127"/>
            </a:endParaRPr>
          </a:p>
          <a:p>
            <a:pPr algn="ctr"/>
            <a:r>
              <a:rPr lang="ko-KR" altLang="en-US" sz="1200" b="1" dirty="0" err="1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행복기숙사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 차량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: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입지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5 –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입지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3 –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입지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1-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입지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2 –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향토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(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남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) –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향토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(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여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) =&gt; </a:t>
            </a:r>
            <a:r>
              <a:rPr lang="ko-KR" altLang="en-US" sz="1200" b="1" dirty="0" err="1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행복기숙사</a:t>
            </a:r>
            <a:endParaRPr lang="en-US" altLang="ko-KR" sz="1200" b="1" dirty="0">
              <a:solidFill>
                <a:srgbClr val="267012"/>
              </a:solidFill>
              <a:latin typeface="한컴 고딕" panose="02000500000000000000" pitchFamily="2" charset="-127"/>
              <a:ea typeface="한컴 고딕" panose="02000500000000000000" pitchFamily="2" charset="-127"/>
            </a:endParaRPr>
          </a:p>
          <a:p>
            <a:pPr algn="ctr"/>
            <a:endParaRPr lang="en-US" altLang="ko-KR" sz="346" b="1" dirty="0">
              <a:solidFill>
                <a:srgbClr val="267012"/>
              </a:solidFill>
              <a:latin typeface="한컴 고딕" panose="02000500000000000000" pitchFamily="2" charset="-127"/>
              <a:ea typeface="한컴 고딕" panose="02000500000000000000" pitchFamily="2" charset="-127"/>
            </a:endParaRPr>
          </a:p>
          <a:p>
            <a:pPr algn="ctr"/>
            <a:endParaRPr lang="en-US" altLang="ko-KR" sz="346" b="1" dirty="0">
              <a:solidFill>
                <a:srgbClr val="267012"/>
              </a:solidFill>
              <a:latin typeface="한컴 고딕" panose="02000500000000000000" pitchFamily="2" charset="-127"/>
              <a:ea typeface="한컴 고딕" panose="02000500000000000000" pitchFamily="2" charset="-127"/>
            </a:endParaRPr>
          </a:p>
          <a:p>
            <a:pPr algn="ctr"/>
            <a:endParaRPr lang="en-US" altLang="ko-KR" sz="346" b="1" dirty="0">
              <a:solidFill>
                <a:srgbClr val="267012"/>
              </a:solidFill>
              <a:latin typeface="한컴 고딕" panose="02000500000000000000" pitchFamily="2" charset="-127"/>
              <a:ea typeface="한컴 고딕" panose="02000500000000000000" pitchFamily="2" charset="-127"/>
            </a:endParaRPr>
          </a:p>
          <a:p>
            <a:pPr algn="ctr"/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17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시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: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신애 호관 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/ </a:t>
            </a:r>
            <a:r>
              <a:rPr lang="ko-KR" altLang="en-US" sz="1200" b="1" dirty="0" err="1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행복기숙사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 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=&gt;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향토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(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여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)</a:t>
            </a:r>
          </a:p>
          <a:p>
            <a:pPr algn="ctr"/>
            <a:endParaRPr lang="en-US" altLang="ko-KR" sz="500" b="1" dirty="0">
              <a:solidFill>
                <a:srgbClr val="267012"/>
              </a:solidFill>
              <a:latin typeface="한컴 고딕" panose="02000500000000000000" pitchFamily="2" charset="-127"/>
              <a:ea typeface="한컴 고딕" panose="02000500000000000000" pitchFamily="2" charset="-127"/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F9C24463-0BD4-4DB5-A427-6458993D370D}"/>
              </a:ext>
            </a:extLst>
          </p:cNvPr>
          <p:cNvSpPr/>
          <p:nvPr/>
        </p:nvSpPr>
        <p:spPr>
          <a:xfrm>
            <a:off x="747535" y="2463141"/>
            <a:ext cx="7693374" cy="898009"/>
          </a:xfrm>
          <a:prstGeom prst="rect">
            <a:avLst/>
          </a:prstGeom>
          <a:noFill/>
          <a:ln>
            <a:solidFill>
              <a:srgbClr val="2670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46"/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4093883A-D6B4-49FE-9863-1E632C7FAC74}"/>
              </a:ext>
            </a:extLst>
          </p:cNvPr>
          <p:cNvSpPr/>
          <p:nvPr/>
        </p:nvSpPr>
        <p:spPr>
          <a:xfrm>
            <a:off x="747535" y="3693622"/>
            <a:ext cx="7693374" cy="848575"/>
          </a:xfrm>
          <a:prstGeom prst="rect">
            <a:avLst/>
          </a:prstGeom>
          <a:noFill/>
          <a:ln>
            <a:solidFill>
              <a:srgbClr val="2670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46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50A4F60-50D7-4A25-8A60-3627EE9DE3D2}"/>
              </a:ext>
            </a:extLst>
          </p:cNvPr>
          <p:cNvSpPr txBox="1"/>
          <p:nvPr/>
        </p:nvSpPr>
        <p:spPr>
          <a:xfrm>
            <a:off x="751064" y="4930175"/>
            <a:ext cx="7744351" cy="117532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37390" indent="-237390" algn="ctr">
              <a:buAutoNum type="arabicPeriod"/>
            </a:pPr>
            <a:r>
              <a:rPr lang="ko-KR" altLang="en-US" sz="1200" b="1" dirty="0">
                <a:latin typeface="한컴 고딕" panose="02000500000000000000" pitchFamily="2" charset="-127"/>
                <a:ea typeface="한컴 고딕" panose="02000500000000000000" pitchFamily="2" charset="-127"/>
              </a:rPr>
              <a:t>귀중품은 학생이 직접 들고 이동하시기 바랍니다</a:t>
            </a:r>
            <a:r>
              <a:rPr lang="en-US" altLang="ko-KR" sz="1200" b="1" dirty="0">
                <a:latin typeface="한컴 고딕" panose="02000500000000000000" pitchFamily="2" charset="-127"/>
                <a:ea typeface="한컴 고딕" panose="02000500000000000000" pitchFamily="2" charset="-127"/>
              </a:rPr>
              <a:t>. </a:t>
            </a:r>
          </a:p>
          <a:p>
            <a:pPr marL="237390" indent="-237390" algn="ctr">
              <a:buAutoNum type="arabicPeriod"/>
            </a:pPr>
            <a:endParaRPr lang="en-US" altLang="ko-KR" sz="346" b="1" dirty="0">
              <a:latin typeface="한컴 고딕" panose="02000500000000000000" pitchFamily="2" charset="-127"/>
              <a:ea typeface="한컴 고딕" panose="02000500000000000000" pitchFamily="2" charset="-127"/>
            </a:endParaRPr>
          </a:p>
          <a:p>
            <a:pPr marL="237390" indent="-237390" algn="ctr">
              <a:buAutoNum type="arabicPeriod"/>
            </a:pPr>
            <a:r>
              <a:rPr lang="ko-KR" altLang="en-US" sz="1200" b="1" dirty="0">
                <a:latin typeface="한컴 고딕" panose="02000500000000000000" pitchFamily="2" charset="-127"/>
                <a:ea typeface="한컴 고딕" panose="02000500000000000000" pitchFamily="2" charset="-127"/>
              </a:rPr>
              <a:t>이용하는 학생이 많은 경우  공지된 시간 보보다 지연 될 수 있는 점 양해 바랍니다</a:t>
            </a:r>
            <a:r>
              <a:rPr lang="en-US" altLang="ko-KR" sz="1200" b="1" dirty="0">
                <a:latin typeface="한컴 고딕" panose="02000500000000000000" pitchFamily="2" charset="-127"/>
                <a:ea typeface="한컴 고딕" panose="02000500000000000000" pitchFamily="2" charset="-127"/>
              </a:rPr>
              <a:t>.</a:t>
            </a:r>
          </a:p>
          <a:p>
            <a:pPr marL="237390" indent="-237390" algn="ctr">
              <a:buAutoNum type="arabicPeriod"/>
            </a:pPr>
            <a:endParaRPr lang="en-US" altLang="ko-KR" sz="346" b="1" dirty="0">
              <a:latin typeface="한컴 고딕" panose="02000500000000000000" pitchFamily="2" charset="-127"/>
              <a:ea typeface="한컴 고딕" panose="02000500000000000000" pitchFamily="2" charset="-127"/>
            </a:endParaRPr>
          </a:p>
          <a:p>
            <a:pPr marL="237390" indent="-237390" algn="ctr">
              <a:buAutoNum type="arabicPeriod"/>
            </a:pPr>
            <a:r>
              <a:rPr lang="ko-KR" altLang="en-US" sz="1200" b="1" dirty="0">
                <a:latin typeface="한컴 고딕" panose="02000500000000000000" pitchFamily="2" charset="-127"/>
                <a:ea typeface="한컴 고딕" panose="02000500000000000000" pitchFamily="2" charset="-127"/>
              </a:rPr>
              <a:t>직접 들고 이동하기 어려운 이불 및 침구 류</a:t>
            </a:r>
            <a:r>
              <a:rPr lang="en-US" altLang="ko-KR" sz="1200" b="1" dirty="0">
                <a:latin typeface="한컴 고딕" panose="02000500000000000000" pitchFamily="2" charset="-127"/>
                <a:ea typeface="한컴 고딕" panose="02000500000000000000" pitchFamily="2" charset="-127"/>
              </a:rPr>
              <a:t>, </a:t>
            </a:r>
            <a:r>
              <a:rPr lang="ko-KR" altLang="en-US" sz="1200" b="1" dirty="0">
                <a:latin typeface="한컴 고딕" panose="02000500000000000000" pitchFamily="2" charset="-127"/>
                <a:ea typeface="한컴 고딕" panose="02000500000000000000" pitchFamily="2" charset="-127"/>
              </a:rPr>
              <a:t>무거운 짐 등을 지원 차량에 실어주시고</a:t>
            </a:r>
            <a:r>
              <a:rPr lang="en-US" altLang="ko-KR" sz="1200" b="1" dirty="0">
                <a:latin typeface="한컴 고딕" panose="02000500000000000000" pitchFamily="2" charset="-127"/>
                <a:ea typeface="한컴 고딕" panose="02000500000000000000" pitchFamily="2" charset="-127"/>
              </a:rPr>
              <a:t>, </a:t>
            </a:r>
          </a:p>
          <a:p>
            <a:pPr algn="ctr"/>
            <a:r>
              <a:rPr lang="ko-KR" altLang="en-US" sz="1200" b="1" dirty="0">
                <a:latin typeface="한컴 고딕" panose="02000500000000000000" pitchFamily="2" charset="-127"/>
                <a:ea typeface="한컴 고딕" panose="02000500000000000000" pitchFamily="2" charset="-127"/>
              </a:rPr>
              <a:t>      </a:t>
            </a:r>
            <a:r>
              <a:rPr lang="ko-KR" altLang="en-US" sz="1200" b="1" dirty="0">
                <a:solidFill>
                  <a:schemeClr val="accent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분실되지 않도록 박스나 이삿짐에 표시하여 실어주시기 바랍니다</a:t>
            </a:r>
            <a:r>
              <a:rPr lang="en-US" altLang="ko-KR" sz="1200" b="1" dirty="0">
                <a:solidFill>
                  <a:schemeClr val="accent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.</a:t>
            </a:r>
          </a:p>
          <a:p>
            <a:pPr algn="ctr"/>
            <a:endParaRPr lang="en-US" altLang="ko-KR" sz="346" b="1" dirty="0">
              <a:latin typeface="한컴 고딕" panose="02000500000000000000" pitchFamily="2" charset="-127"/>
              <a:ea typeface="한컴 고딕" panose="02000500000000000000" pitchFamily="2" charset="-127"/>
            </a:endParaRPr>
          </a:p>
          <a:p>
            <a:pPr algn="ctr"/>
            <a:r>
              <a:rPr lang="en-US" altLang="ko-KR" sz="1200" b="1" dirty="0">
                <a:latin typeface="한컴 고딕" panose="02000500000000000000" pitchFamily="2" charset="-127"/>
                <a:ea typeface="한컴 고딕" panose="02000500000000000000" pitchFamily="2" charset="-127"/>
              </a:rPr>
              <a:t>4. </a:t>
            </a:r>
            <a:r>
              <a:rPr lang="ko-KR" altLang="en-US" sz="1200" b="1" dirty="0">
                <a:latin typeface="한컴 고딕" panose="02000500000000000000" pitchFamily="2" charset="-127"/>
                <a:ea typeface="한컴 고딕" panose="02000500000000000000" pitchFamily="2" charset="-127"/>
              </a:rPr>
              <a:t>물품 파손 및 분실에 대해서 일체 책임지지 않는 점 유의 바랍니다</a:t>
            </a:r>
            <a:r>
              <a:rPr lang="en-US" altLang="ko-KR" sz="1200" b="1" dirty="0">
                <a:latin typeface="한컴 고딕" panose="02000500000000000000" pitchFamily="2" charset="-127"/>
                <a:ea typeface="한컴 고딕" panose="02000500000000000000" pitchFamily="2" charset="-127"/>
              </a:rPr>
              <a:t>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97A3731-AB6D-4DE9-A469-65F0CACEADC1}"/>
              </a:ext>
            </a:extLst>
          </p:cNvPr>
          <p:cNvSpPr txBox="1"/>
          <p:nvPr/>
        </p:nvSpPr>
        <p:spPr>
          <a:xfrm>
            <a:off x="745195" y="4625630"/>
            <a:ext cx="3032922" cy="276999"/>
          </a:xfrm>
          <a:prstGeom prst="rect">
            <a:avLst/>
          </a:prstGeom>
          <a:solidFill>
            <a:srgbClr val="267012"/>
          </a:solidFill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4. </a:t>
            </a:r>
            <a:r>
              <a:rPr lang="ko-KR" altLang="en-US" sz="1200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유의사항</a:t>
            </a:r>
            <a:endParaRPr lang="en-US" altLang="ko-KR" sz="1200" b="1" dirty="0">
              <a:solidFill>
                <a:schemeClr val="bg1"/>
              </a:solidFill>
              <a:latin typeface="한컴 고딕" panose="02000500000000000000" pitchFamily="2" charset="-127"/>
              <a:ea typeface="한컴 고딕" panose="02000500000000000000" pitchFamily="2" charset="-127"/>
            </a:endParaRP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685B07D9-9D19-4191-A39B-4E09517AA148}"/>
              </a:ext>
            </a:extLst>
          </p:cNvPr>
          <p:cNvSpPr/>
          <p:nvPr/>
        </p:nvSpPr>
        <p:spPr>
          <a:xfrm>
            <a:off x="747535" y="4874174"/>
            <a:ext cx="7693374" cy="1198796"/>
          </a:xfrm>
          <a:prstGeom prst="rect">
            <a:avLst/>
          </a:prstGeom>
          <a:noFill/>
          <a:ln>
            <a:solidFill>
              <a:srgbClr val="2670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46"/>
          </a:p>
        </p:txBody>
      </p:sp>
    </p:spTree>
    <p:extLst>
      <p:ext uri="{BB962C8B-B14F-4D97-AF65-F5344CB8AC3E}">
        <p14:creationId xmlns:p14="http://schemas.microsoft.com/office/powerpoint/2010/main" val="4092725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255</Words>
  <Application>Microsoft Office PowerPoint</Application>
  <PresentationFormat>화면 슬라이드 쇼(4:3)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한컴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5</cp:revision>
  <dcterms:created xsi:type="dcterms:W3CDTF">2023-12-06T00:14:05Z</dcterms:created>
  <dcterms:modified xsi:type="dcterms:W3CDTF">2023-12-07T00:18:42Z</dcterms:modified>
</cp:coreProperties>
</file>