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E992-4492-431E-8CD4-C0BF6FFABB5A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1D46-5026-4A0A-A276-CF3E2751A5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cam@ncam.k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96" y="2059632"/>
            <a:ext cx="9108504" cy="4681736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sz="3000" dirty="0" smtClean="0"/>
              <a:t>근무지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서울대학교 </a:t>
            </a:r>
            <a:r>
              <a:rPr lang="en-US" altLang="ko-KR" sz="3000" dirty="0" smtClean="0"/>
              <a:t>36</a:t>
            </a:r>
            <a:r>
              <a:rPr lang="ko-KR" altLang="en-US" sz="3000" dirty="0" smtClean="0"/>
              <a:t>동 </a:t>
            </a:r>
            <a:r>
              <a:rPr lang="en-US" altLang="ko-KR" sz="3000" dirty="0" smtClean="0"/>
              <a:t>(109</a:t>
            </a:r>
            <a:r>
              <a:rPr lang="ko-KR" altLang="en-US" sz="3000" dirty="0" smtClean="0"/>
              <a:t>호</a:t>
            </a:r>
            <a:r>
              <a:rPr lang="en-US" altLang="ko-KR" sz="3000" dirty="0" smtClean="0"/>
              <a:t>)</a:t>
            </a:r>
          </a:p>
          <a:p>
            <a:r>
              <a:rPr lang="ko-KR" altLang="en-US" sz="3000" dirty="0" smtClean="0"/>
              <a:t>채용인원</a:t>
            </a:r>
            <a:r>
              <a:rPr lang="en-US" altLang="ko-KR" sz="3000" dirty="0" smtClean="0"/>
              <a:t>: OO </a:t>
            </a:r>
            <a:r>
              <a:rPr lang="ko-KR" altLang="en-US" sz="3000" dirty="0" smtClean="0"/>
              <a:t>명</a:t>
            </a:r>
            <a:endParaRPr lang="en-US" altLang="ko-KR" sz="3000" dirty="0" smtClean="0"/>
          </a:p>
          <a:p>
            <a:r>
              <a:rPr lang="ko-KR" altLang="en-US" sz="3000" dirty="0" smtClean="0"/>
              <a:t>접수기간</a:t>
            </a:r>
            <a:r>
              <a:rPr lang="en-US" altLang="ko-KR" sz="3000" dirty="0" smtClean="0"/>
              <a:t>: </a:t>
            </a: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</a:rPr>
              <a:t>2014</a:t>
            </a:r>
            <a:r>
              <a:rPr lang="ko-KR" altLang="en-US" sz="3000" dirty="0" smtClean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3000" dirty="0" smtClean="0">
                <a:solidFill>
                  <a:schemeClr val="accent6">
                    <a:lumMod val="50000"/>
                  </a:schemeClr>
                </a:solidFill>
              </a:rPr>
              <a:t>월 </a:t>
            </a: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</a:rPr>
              <a:t>28</a:t>
            </a:r>
            <a:r>
              <a:rPr lang="ko-KR" altLang="en-US" sz="3000" dirty="0" smtClean="0">
                <a:solidFill>
                  <a:schemeClr val="accent6">
                    <a:lumMod val="50000"/>
                  </a:schemeClr>
                </a:solidFill>
              </a:rPr>
              <a:t>일 </a:t>
            </a: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</a:rPr>
              <a:t>– 5</a:t>
            </a:r>
            <a:r>
              <a:rPr lang="ko-KR" altLang="en-US" sz="3000" dirty="0" smtClean="0">
                <a:solidFill>
                  <a:schemeClr val="accent6">
                    <a:lumMod val="50000"/>
                  </a:schemeClr>
                </a:solidFill>
              </a:rPr>
              <a:t>월 </a:t>
            </a: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ko-KR" altLang="en-US" sz="3000" dirty="0" smtClean="0">
                <a:solidFill>
                  <a:schemeClr val="accent6">
                    <a:lumMod val="50000"/>
                  </a:schemeClr>
                </a:solidFill>
              </a:rPr>
              <a:t>일</a:t>
            </a:r>
            <a:endParaRPr lang="en-US" altLang="ko-KR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o-KR" altLang="en-US" sz="3000" dirty="0" smtClean="0"/>
              <a:t>학력 자격</a:t>
            </a:r>
            <a:r>
              <a:rPr lang="en-US" altLang="ko-KR" sz="3000" dirty="0" smtClean="0"/>
              <a:t>:</a:t>
            </a:r>
            <a:r>
              <a:rPr lang="ko-KR" altLang="en-US" sz="3000" dirty="0" smtClean="0"/>
              <a:t> 대학 </a:t>
            </a:r>
            <a:r>
              <a:rPr lang="en-US" altLang="ko-KR" sz="3000" dirty="0" smtClean="0"/>
              <a:t>4</a:t>
            </a:r>
            <a:r>
              <a:rPr lang="ko-KR" altLang="en-US" sz="3000" dirty="0" smtClean="0"/>
              <a:t>학년 이상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학사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석사</a:t>
            </a:r>
            <a:endParaRPr lang="en-US" altLang="ko-KR" sz="3000" dirty="0" smtClean="0"/>
          </a:p>
          <a:p>
            <a:r>
              <a:rPr lang="ko-KR" altLang="en-US" sz="3000" dirty="0" smtClean="0"/>
              <a:t>담당업무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농업</a:t>
            </a:r>
            <a:r>
              <a:rPr lang="en-US" altLang="ko-KR" sz="3000" dirty="0" smtClean="0"/>
              <a:t>(</a:t>
            </a:r>
            <a:r>
              <a:rPr lang="ko-KR" altLang="en-US" sz="3000" dirty="0" smtClean="0"/>
              <a:t>산림</a:t>
            </a:r>
            <a:r>
              <a:rPr lang="en-US" altLang="ko-KR" sz="3000" dirty="0" smtClean="0"/>
              <a:t>) </a:t>
            </a:r>
            <a:r>
              <a:rPr lang="ko-KR" altLang="en-US" sz="3000" dirty="0" smtClean="0"/>
              <a:t>기상관측소 현장답사 및 관측자료분석</a:t>
            </a:r>
            <a:r>
              <a:rPr lang="en-US" altLang="ko-KR" sz="3000" dirty="0" smtClean="0"/>
              <a:t> </a:t>
            </a:r>
          </a:p>
          <a:p>
            <a:r>
              <a:rPr lang="ko-KR" altLang="en-US" sz="3000" dirty="0" smtClean="0"/>
              <a:t>우대조건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대기과학 관련 전공자 </a:t>
            </a:r>
            <a:r>
              <a:rPr lang="en-US" altLang="ko-KR" sz="3000" dirty="0" smtClean="0"/>
              <a:t>(</a:t>
            </a:r>
            <a:r>
              <a:rPr lang="ko-KR" altLang="en-US" sz="3000" dirty="0" smtClean="0"/>
              <a:t>지구과학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농학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산</a:t>
            </a:r>
            <a:r>
              <a:rPr lang="ko-KR" altLang="en-US" sz="3000" dirty="0"/>
              <a:t>림</a:t>
            </a:r>
            <a:r>
              <a:rPr lang="ko-KR" altLang="en-US" sz="3000" dirty="0" smtClean="0"/>
              <a:t>학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환경과학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생태학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지리학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통계학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물리학 등</a:t>
            </a:r>
            <a:r>
              <a:rPr lang="en-US" altLang="ko-KR" sz="3000" dirty="0" smtClean="0"/>
              <a:t>), </a:t>
            </a:r>
            <a:r>
              <a:rPr lang="ko-KR" altLang="en-US" sz="3000" dirty="0"/>
              <a:t>엑셀 </a:t>
            </a:r>
            <a:r>
              <a:rPr lang="ko-KR" altLang="en-US" sz="3000" dirty="0" err="1" smtClean="0"/>
              <a:t>능숙자</a:t>
            </a:r>
            <a:r>
              <a:rPr lang="en-US" altLang="ko-KR" sz="3000" dirty="0"/>
              <a:t>,</a:t>
            </a:r>
            <a:r>
              <a:rPr lang="ko-KR" altLang="en-US" sz="3000" dirty="0" smtClean="0"/>
              <a:t> </a:t>
            </a:r>
            <a:r>
              <a:rPr lang="ko-KR" altLang="en-US" sz="3000" dirty="0"/>
              <a:t>운전면허 </a:t>
            </a:r>
            <a:r>
              <a:rPr lang="ko-KR" altLang="en-US" sz="3000" dirty="0" smtClean="0"/>
              <a:t>소지자</a:t>
            </a:r>
            <a:endParaRPr lang="en-US" altLang="ko-KR" sz="3000" dirty="0" smtClean="0"/>
          </a:p>
          <a:p>
            <a:r>
              <a:rPr lang="ko-KR" altLang="en-US" sz="3000" dirty="0" smtClean="0"/>
              <a:t>계약기간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계약일</a:t>
            </a:r>
            <a:r>
              <a:rPr lang="en-US" altLang="ko-KR" sz="3000" dirty="0" smtClean="0"/>
              <a:t>~11</a:t>
            </a:r>
            <a:r>
              <a:rPr lang="ko-KR" altLang="en-US" sz="3000" dirty="0" smtClean="0"/>
              <a:t>월말 </a:t>
            </a:r>
            <a:r>
              <a:rPr lang="en-US" altLang="ko-KR" sz="3000" dirty="0" smtClean="0"/>
              <a:t>(</a:t>
            </a:r>
            <a:r>
              <a:rPr lang="ko-KR" altLang="en-US" sz="3000" dirty="0" smtClean="0"/>
              <a:t>별 문제 없으면 재계약</a:t>
            </a:r>
            <a:r>
              <a:rPr lang="en-US" altLang="ko-KR" sz="3000" dirty="0" smtClean="0"/>
              <a:t>)</a:t>
            </a:r>
          </a:p>
          <a:p>
            <a:r>
              <a:rPr lang="ko-KR" altLang="en-US" sz="3000" dirty="0" smtClean="0"/>
              <a:t>근무시간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주</a:t>
            </a:r>
            <a:r>
              <a:rPr lang="en-US" altLang="ko-KR" sz="3000" dirty="0" smtClean="0"/>
              <a:t>5</a:t>
            </a:r>
            <a:r>
              <a:rPr lang="ko-KR" altLang="en-US" sz="3000" dirty="0" smtClean="0"/>
              <a:t>일</a:t>
            </a:r>
            <a:r>
              <a:rPr lang="en-US" altLang="ko-KR" sz="3000" dirty="0" smtClean="0"/>
              <a:t>, 9:00-18:00 (8</a:t>
            </a:r>
            <a:r>
              <a:rPr lang="ko-KR" altLang="en-US" sz="3000" dirty="0" smtClean="0"/>
              <a:t>시간</a:t>
            </a:r>
            <a:r>
              <a:rPr lang="en-US" altLang="ko-KR" sz="3000" dirty="0" smtClean="0"/>
              <a:t>) *4</a:t>
            </a:r>
            <a:r>
              <a:rPr lang="ko-KR" altLang="en-US" sz="3000" dirty="0" smtClean="0"/>
              <a:t>학년인 경우 </a:t>
            </a:r>
            <a:r>
              <a:rPr lang="en-US" altLang="ko-KR" sz="3000" dirty="0" smtClean="0"/>
              <a:t>part time </a:t>
            </a:r>
            <a:r>
              <a:rPr lang="ko-KR" altLang="en-US" sz="3000" dirty="0" smtClean="0"/>
              <a:t>가능</a:t>
            </a:r>
            <a:endParaRPr lang="en-US" altLang="ko-KR" sz="3000" dirty="0" smtClean="0"/>
          </a:p>
          <a:p>
            <a:r>
              <a:rPr lang="ko-KR" altLang="en-US" sz="3000" dirty="0" smtClean="0"/>
              <a:t>제출서류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이력서 및 개인정보 이용 동의서</a:t>
            </a:r>
            <a:endParaRPr lang="en-US" altLang="ko-KR" sz="3000" dirty="0"/>
          </a:p>
          <a:p>
            <a:r>
              <a:rPr lang="ko-KR" altLang="en-US" sz="3000" dirty="0" err="1" smtClean="0"/>
              <a:t>제출처</a:t>
            </a:r>
            <a:r>
              <a:rPr lang="en-US" altLang="ko-KR" sz="3000" dirty="0" smtClean="0"/>
              <a:t>: </a:t>
            </a:r>
            <a:r>
              <a:rPr lang="ko-KR" altLang="en-US" sz="3000" dirty="0" err="1" smtClean="0"/>
              <a:t>이메일</a:t>
            </a:r>
            <a:r>
              <a:rPr lang="ko-KR" altLang="en-US" sz="3000" dirty="0" smtClean="0"/>
              <a:t> </a:t>
            </a:r>
            <a:r>
              <a:rPr lang="en-US" altLang="ko-KR" sz="3000" dirty="0" smtClean="0"/>
              <a:t>(</a:t>
            </a:r>
            <a:r>
              <a:rPr lang="en-US" altLang="ko-KR" sz="3000" dirty="0" smtClean="0">
                <a:hlinkClick r:id="rId2"/>
              </a:rPr>
              <a:t>ncam@ncam.kr</a:t>
            </a:r>
            <a:r>
              <a:rPr lang="en-US" altLang="ko-KR" sz="3000" dirty="0" smtClean="0"/>
              <a:t>) </a:t>
            </a:r>
          </a:p>
          <a:p>
            <a:r>
              <a:rPr lang="ko-KR" altLang="en-US" sz="3000" dirty="0" smtClean="0"/>
              <a:t>채용방법</a:t>
            </a:r>
            <a:r>
              <a:rPr lang="en-US" altLang="ko-KR" sz="3000" dirty="0" smtClean="0"/>
              <a:t>: 1</a:t>
            </a:r>
            <a:r>
              <a:rPr lang="ko-KR" altLang="en-US" sz="3000" dirty="0" smtClean="0"/>
              <a:t>차 서류전형</a:t>
            </a:r>
            <a:r>
              <a:rPr lang="en-US" altLang="ko-KR" sz="3000" dirty="0" smtClean="0"/>
              <a:t>, 2</a:t>
            </a:r>
            <a:r>
              <a:rPr lang="ko-KR" altLang="en-US" sz="3000" dirty="0" smtClean="0"/>
              <a:t>차 면접</a:t>
            </a:r>
            <a:endParaRPr lang="en-US" altLang="ko-KR" sz="3000" dirty="0" smtClean="0"/>
          </a:p>
          <a:p>
            <a:r>
              <a:rPr lang="ko-KR" altLang="en-US" sz="3000" dirty="0" smtClean="0"/>
              <a:t>후생복지 및 혜택</a:t>
            </a:r>
            <a:r>
              <a:rPr lang="en-US" altLang="ko-KR" sz="3000" dirty="0" smtClean="0"/>
              <a:t>: 4</a:t>
            </a:r>
            <a:r>
              <a:rPr lang="ko-KR" altLang="en-US" sz="3000" dirty="0" smtClean="0"/>
              <a:t>대 보험 가입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연차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개인공간 및 </a:t>
            </a:r>
            <a:r>
              <a:rPr lang="en-US" altLang="ko-KR" sz="3000" dirty="0" smtClean="0"/>
              <a:t>PC </a:t>
            </a:r>
            <a:r>
              <a:rPr lang="ko-KR" altLang="en-US" sz="3000" dirty="0" smtClean="0"/>
              <a:t>제공</a:t>
            </a:r>
            <a:r>
              <a:rPr lang="en-US" altLang="ko-KR" sz="3000" dirty="0" smtClean="0"/>
              <a:t>,</a:t>
            </a:r>
          </a:p>
          <a:p>
            <a:pPr marL="0" indent="0">
              <a:buNone/>
            </a:pPr>
            <a:r>
              <a:rPr lang="en-US" altLang="ko-KR" sz="3000" dirty="0"/>
              <a:t> </a:t>
            </a:r>
            <a:r>
              <a:rPr lang="en-US" altLang="ko-KR" sz="3000" dirty="0" smtClean="0"/>
              <a:t>                             </a:t>
            </a:r>
            <a:r>
              <a:rPr lang="ko-KR" altLang="en-US" sz="3000" dirty="0" smtClean="0"/>
              <a:t>학회 발표 지원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적성 발견 시 </a:t>
            </a:r>
            <a:r>
              <a:rPr lang="ko-KR" altLang="en-US" sz="3000" u="sng" dirty="0" smtClean="0">
                <a:solidFill>
                  <a:srgbClr val="0070C0"/>
                </a:solidFill>
              </a:rPr>
              <a:t>서울대 대학원 </a:t>
            </a:r>
            <a:r>
              <a:rPr lang="ko-KR" altLang="en-US" sz="3000" dirty="0" smtClean="0"/>
              <a:t>진학 우대</a:t>
            </a:r>
            <a:r>
              <a:rPr lang="en-US" altLang="ko-KR" sz="3000" dirty="0"/>
              <a:t> </a:t>
            </a:r>
            <a:r>
              <a:rPr lang="ko-KR" altLang="en-US" sz="3000" dirty="0" smtClean="0"/>
              <a:t>등</a:t>
            </a:r>
            <a:r>
              <a:rPr lang="en-US" altLang="ko-KR" sz="3000" dirty="0"/>
              <a:t/>
            </a:r>
            <a:br>
              <a:rPr lang="en-US" altLang="ko-KR" sz="3000" dirty="0"/>
            </a:br>
            <a:r>
              <a:rPr lang="en-US" altLang="ko-KR" sz="3000" dirty="0" smtClean="0"/>
              <a:t>                                                                  </a:t>
            </a:r>
            <a:r>
              <a:rPr lang="en-US" altLang="ko-KR" sz="3000" dirty="0">
                <a:solidFill>
                  <a:srgbClr val="0070C0"/>
                </a:solidFill>
              </a:rPr>
              <a:t>(http</a:t>
            </a:r>
            <a:r>
              <a:rPr lang="en-US" altLang="ko-KR" sz="3000" dirty="0" smtClean="0">
                <a:solidFill>
                  <a:srgbClr val="0070C0"/>
                </a:solidFill>
              </a:rPr>
              <a:t>://agfm.snu.ac.kr)</a:t>
            </a:r>
          </a:p>
          <a:p>
            <a:r>
              <a:rPr lang="ko-KR" altLang="en-US" sz="3000" dirty="0" smtClean="0"/>
              <a:t>연락처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채용담당자 </a:t>
            </a:r>
            <a:r>
              <a:rPr lang="en-US" altLang="ko-KR" sz="3000" dirty="0" smtClean="0"/>
              <a:t>(02-871-0234)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dirty="0" smtClean="0"/>
              <a:t>                 </a:t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  <a:r>
              <a:rPr lang="ko-KR" altLang="en-US" dirty="0" smtClean="0"/>
              <a:t>국가농림기상센터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연구원</a:t>
            </a:r>
            <a:r>
              <a:rPr lang="en-US" altLang="ko-KR" dirty="0" smtClean="0"/>
              <a:t> </a:t>
            </a:r>
            <a:r>
              <a:rPr lang="ko-KR" altLang="en-US" dirty="0" smtClean="0"/>
              <a:t>신규채용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http://ncam.kr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49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98" y="0"/>
            <a:ext cx="2827902" cy="149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98" y="1491075"/>
            <a:ext cx="2827902" cy="14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238630"/>
      </p:ext>
    </p:extLst>
  </p:cSld>
  <p:clrMapOvr>
    <a:masterClrMapping/>
  </p:clrMapOvr>
</p:sld>
</file>

<file path=ppt/theme/theme1.xml><?xml version="1.0" encoding="utf-8"?>
<a:theme xmlns:a="http://schemas.openxmlformats.org/drawingml/2006/main" name="New_Natural0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TC010237564[[fn=자연 테마]]</Template>
  <TotalTime>92</TotalTime>
  <Words>157</Words>
  <Application>Microsoft Office PowerPoint</Application>
  <PresentationFormat>화면 슬라이드 쇼(4:3)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New_Natural01</vt:lpstr>
      <vt:lpstr>                                   국가농림기상센터                     연구원 신규채용                  http://ncam.kr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13</cp:revision>
  <cp:lastPrinted>2014-04-28T00:42:56Z</cp:lastPrinted>
  <dcterms:created xsi:type="dcterms:W3CDTF">2014-04-28T00:13:45Z</dcterms:created>
  <dcterms:modified xsi:type="dcterms:W3CDTF">2014-04-29T01:07:48Z</dcterms:modified>
</cp:coreProperties>
</file>