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78638" cy="95773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1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1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9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4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6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9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6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8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4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0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7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3873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3873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64" y="139700"/>
            <a:ext cx="6594344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1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700" cy="9575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9700"/>
            <a:ext cx="6591300" cy="929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6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2019-08-23T06:31:41Z</dcterms:modified>
</cp:coreProperties>
</file>