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7" d="100"/>
          <a:sy n="117" d="100"/>
        </p:scale>
        <p:origin x="-146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392AE-CCCB-45A4-8DAB-B2F951BDD398}" type="datetimeFigureOut">
              <a:rPr lang="ko-KR" altLang="en-US" smtClean="0"/>
              <a:t>2019-11-07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60A86-58BD-4CF3-A081-A7ED63A246C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79690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392AE-CCCB-45A4-8DAB-B2F951BDD398}" type="datetimeFigureOut">
              <a:rPr lang="ko-KR" altLang="en-US" smtClean="0"/>
              <a:t>2019-11-07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60A86-58BD-4CF3-A081-A7ED63A246C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12477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392AE-CCCB-45A4-8DAB-B2F951BDD398}" type="datetimeFigureOut">
              <a:rPr lang="ko-KR" altLang="en-US" smtClean="0"/>
              <a:t>2019-11-07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60A86-58BD-4CF3-A081-A7ED63A246C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26570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392AE-CCCB-45A4-8DAB-B2F951BDD398}" type="datetimeFigureOut">
              <a:rPr lang="ko-KR" altLang="en-US" smtClean="0"/>
              <a:t>2019-11-07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60A86-58BD-4CF3-A081-A7ED63A246C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87507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392AE-CCCB-45A4-8DAB-B2F951BDD398}" type="datetimeFigureOut">
              <a:rPr lang="ko-KR" altLang="en-US" smtClean="0"/>
              <a:t>2019-11-07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60A86-58BD-4CF3-A081-A7ED63A246C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0071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392AE-CCCB-45A4-8DAB-B2F951BDD398}" type="datetimeFigureOut">
              <a:rPr lang="ko-KR" altLang="en-US" smtClean="0"/>
              <a:t>2019-11-07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60A86-58BD-4CF3-A081-A7ED63A246C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15518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392AE-CCCB-45A4-8DAB-B2F951BDD398}" type="datetimeFigureOut">
              <a:rPr lang="ko-KR" altLang="en-US" smtClean="0"/>
              <a:t>2019-11-07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60A86-58BD-4CF3-A081-A7ED63A246C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96470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392AE-CCCB-45A4-8DAB-B2F951BDD398}" type="datetimeFigureOut">
              <a:rPr lang="ko-KR" altLang="en-US" smtClean="0"/>
              <a:t>2019-11-07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60A86-58BD-4CF3-A081-A7ED63A246C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81707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392AE-CCCB-45A4-8DAB-B2F951BDD398}" type="datetimeFigureOut">
              <a:rPr lang="ko-KR" altLang="en-US" smtClean="0"/>
              <a:t>2019-11-07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60A86-58BD-4CF3-A081-A7ED63A246C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9215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392AE-CCCB-45A4-8DAB-B2F951BDD398}" type="datetimeFigureOut">
              <a:rPr lang="ko-KR" altLang="en-US" smtClean="0"/>
              <a:t>2019-11-07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60A86-58BD-4CF3-A081-A7ED63A246C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5518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392AE-CCCB-45A4-8DAB-B2F951BDD398}" type="datetimeFigureOut">
              <a:rPr lang="ko-KR" altLang="en-US" smtClean="0"/>
              <a:t>2019-11-07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60A86-58BD-4CF3-A081-A7ED63A246C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49589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6392AE-CCCB-45A4-8DAB-B2F951BDD398}" type="datetimeFigureOut">
              <a:rPr lang="ko-KR" altLang="en-US" smtClean="0"/>
              <a:t>2019-11-07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860A86-58BD-4CF3-A081-A7ED63A246C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6368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이윤희\2.작업중\디지털성범죄해체하기\디지털성범죄해체하기2019_ppt_(0725)\디지털성범죄_해체하기_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8833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이윤희\2.작업중\디지털성범죄해체하기\디지털성범죄해체하기2019_ppt_(0725)\디지털성범죄_해체하기_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11261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이윤희\2.작업중\디지털성범죄해체하기\디지털성범죄해체하기2019_ppt_(0725)\디지털성범죄_해체하기_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69668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이윤희\2.작업중\디지털성범죄해체하기\디지털성범죄해체하기2019_ppt_(0725)\디지털성범죄_해체하기_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41869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이윤희\2.작업중\디지털성범죄해체하기\디지털성범죄해체하기2019_ppt_(0725)\디지털성범죄_해체하기_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855"/>
            <a:ext cx="9144001" cy="686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03586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이윤희\2.작업중\디지털성범죄해체하기\디지털성범죄해체하기2019_ppt_(0725)\디지털성범죄_해체하기_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16361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:\이윤희\2.작업중\디지털성범죄해체하기\디지털성범죄해체하기2019_ppt_(0725)\디지털성범죄_해체하기_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11433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:\이윤희\2.작업중\디지털성범죄해체하기\디지털성범죄해체하기2019_ppt_(0725)\디지털성범죄_해체하기_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914400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92348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:\이윤희\2.작업중\디지털성범죄해체하기\디지털성범죄해체하기2019_ppt_(0725)\디지털성범죄_해체하기_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97301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D:\이윤희\2.작업중\디지털성범죄해체하기\디지털성범죄해체하기2019_ppt_(0725)\디지털성범죄_해체하기_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914400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81999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D:\이윤희\2.작업중\디지털성범죄해체하기\디지털성범죄해체하기2019_ppt_(0725)\디지털성범죄_해체하기_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5566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이윤희\2.작업중\디지털성범죄해체하기\디지털성범죄해체하기2019_ppt_(0725)\디지털성범죄_해체하기_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49522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이윤희\2.작업중\디지털성범죄해체하기\디지털성범죄해체하기2019_ppt_(0725)\디지털성범죄_해체하기_20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92224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D:\이윤희\2.작업중\디지털성범죄해체하기\디지털성범죄해체하기2019_ppt_(0725)\디지털성범죄_해체하기_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247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03112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D:\이윤희\2.작업중\디지털성범죄해체하기\디지털성범죄해체하기2019_ppt_(0725)\디지털성범죄_해체하기_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34575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D:\이윤희\2.작업중\디지털성범죄해체하기\디지털성범죄해체하기2019_ppt_(0725)\디지털성범죄_해체하기_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7195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이윤희\2.작업중\디지털성범죄해체하기\디지털성범죄해체하기2019_ppt_(0725)\디지털성범죄_해체하기_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12526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이윤희\2.작업중\디지털성범죄해체하기\디지털성범죄해체하기2019_ppt_(0725)\디지털성범죄_해체하기_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89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83428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이윤희\2.작업중\디지털성범죄해체하기\디지털성범죄해체하기2019_ppt_(0725)\디지털성범죄_해체하기_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8129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이윤희\2.작업중\디지털성범죄해체하기\디지털성범죄해체하기2019_ppt_(0725)\디지털성범죄_해체하기_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33968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이윤희\2.작업중\디지털성범죄해체하기\디지털성범죄해체하기2019_ppt_(0725)\디지털성범죄_해체하기_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39271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이윤희\2.작업중\디지털성범죄해체하기\디지털성범죄해체하기2019_ppt_(0725)\디지털성범죄_해체하기_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52489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이윤희\2.작업중\디지털성범죄해체하기\디지털성범죄해체하기2019_ppt_(0725)\디지털성범죄_해체하기_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89014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화면 슬라이드 쇼(4:3)</PresentationFormat>
  <Paragraphs>0</Paragraphs>
  <Slides>23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23</vt:i4>
      </vt:variant>
    </vt:vector>
  </HeadingPairs>
  <TitlesOfParts>
    <vt:vector size="24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indnp10</dc:creator>
  <cp:lastModifiedBy>USER</cp:lastModifiedBy>
  <cp:revision>2</cp:revision>
  <dcterms:created xsi:type="dcterms:W3CDTF">2019-07-25T06:52:24Z</dcterms:created>
  <dcterms:modified xsi:type="dcterms:W3CDTF">2019-11-07T04:14:09Z</dcterms:modified>
</cp:coreProperties>
</file>