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43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4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11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0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7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0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8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21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ED7D-6F8B-4210-9DE1-38C6BFB66029}" type="datetimeFigureOut">
              <a:rPr lang="ko-KR" altLang="en-US" smtClean="0"/>
              <a:t>2022-06-08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ko-KR" altLang="en-US" b="1" dirty="0" err="1"/>
              <a:t>캡스톤디자인</a:t>
            </a:r>
            <a:r>
              <a:rPr lang="ko-KR" altLang="en-US" b="1" dirty="0"/>
              <a:t> 지원금정산서 작성요령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965537" cy="42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4. </a:t>
            </a:r>
            <a:r>
              <a:rPr lang="ko-KR" altLang="en-US" b="1"/>
              <a:t>인수 </a:t>
            </a:r>
            <a:r>
              <a:rPr lang="ko-KR" altLang="en-US" b="1" dirty="0"/>
              <a:t>물품 사진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9" y="2032248"/>
            <a:ext cx="30954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4499992" y="2204864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인수 </a:t>
            </a:r>
            <a:r>
              <a:rPr lang="ko-KR" altLang="en-US" sz="2000" b="1">
                <a:solidFill>
                  <a:schemeClr val="tx1"/>
                </a:solidFill>
              </a:rPr>
              <a:t>받으신 물품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비고란에 제품에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관한 상세내용</a:t>
            </a:r>
            <a:r>
              <a:rPr lang="en-US" altLang="ko-KR" sz="2000" b="1">
                <a:solidFill>
                  <a:schemeClr val="tx1"/>
                </a:solidFill>
              </a:rPr>
              <a:t>(</a:t>
            </a:r>
            <a:r>
              <a:rPr lang="ko-KR" altLang="en-US" sz="2000" b="1">
                <a:solidFill>
                  <a:srgbClr val="FF0000"/>
                </a:solidFill>
              </a:rPr>
              <a:t>모델명</a:t>
            </a:r>
            <a:r>
              <a:rPr lang="en-US" altLang="ko-KR" sz="2000" b="1">
                <a:solidFill>
                  <a:srgbClr val="FF0000"/>
                </a:solidFill>
              </a:rPr>
              <a:t>, </a:t>
            </a:r>
            <a:r>
              <a:rPr lang="ko-KR" altLang="en-US" sz="2000" b="1">
                <a:solidFill>
                  <a:srgbClr val="FF0000"/>
                </a:solidFill>
              </a:rPr>
              <a:t>수량</a:t>
            </a:r>
            <a:r>
              <a:rPr lang="ko-KR" altLang="en-US" sz="2000" b="1">
                <a:solidFill>
                  <a:schemeClr val="tx1"/>
                </a:solidFill>
              </a:rPr>
              <a:t> 등</a:t>
            </a:r>
            <a:r>
              <a:rPr lang="en-US" altLang="ko-KR" sz="2000" b="1">
                <a:solidFill>
                  <a:schemeClr val="tx1"/>
                </a:solidFill>
              </a:rPr>
              <a:t>)</a:t>
            </a:r>
            <a:r>
              <a:rPr lang="ko-KR" altLang="en-US" sz="2000" b="1">
                <a:solidFill>
                  <a:schemeClr val="tx1"/>
                </a:solidFill>
              </a:rPr>
              <a:t>을 </a:t>
            </a:r>
            <a:endParaRPr lang="en-US" altLang="ko-KR" sz="2000" b="1">
              <a:solidFill>
                <a:schemeClr val="tx1"/>
              </a:solidFill>
            </a:endParaRPr>
          </a:p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기재해주시면 </a:t>
            </a:r>
            <a:r>
              <a:rPr lang="ko-KR" altLang="en-US" sz="2000" b="1" dirty="0">
                <a:solidFill>
                  <a:schemeClr val="tx1"/>
                </a:solidFill>
              </a:rPr>
              <a:t>됩니다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4. </a:t>
            </a:r>
            <a:r>
              <a:rPr lang="ko-KR" altLang="en-US" b="1"/>
              <a:t>인수 </a:t>
            </a:r>
            <a:r>
              <a:rPr lang="ko-KR" altLang="en-US" b="1" dirty="0"/>
              <a:t>물품 사진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4690"/>
            <a:ext cx="2190036" cy="314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197473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20959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2936"/>
            <a:ext cx="173550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323528" y="1844824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9682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21196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과제명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65212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팀명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11960" y="2224503"/>
            <a:ext cx="1008112" cy="196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팀장</a:t>
            </a:r>
            <a:endParaRPr lang="en-US" altLang="ko-KR" sz="5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652120" y="2204864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지도교수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5896" y="1988840"/>
            <a:ext cx="305978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00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339752" y="1772816"/>
            <a:ext cx="12961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1043608" y="1484784"/>
            <a:ext cx="129614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빈칸을 전부 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기재해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1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3584" y="2852936"/>
            <a:ext cx="3170664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구매일자와 </a:t>
            </a:r>
            <a:r>
              <a:rPr lang="ko-KR" altLang="en-US" sz="2000">
                <a:solidFill>
                  <a:schemeClr val="tx1"/>
                </a:solidFill>
              </a:rPr>
              <a:t>물품내역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금액 </a:t>
            </a:r>
            <a:r>
              <a:rPr lang="ko-KR" altLang="en-US" sz="2000" dirty="0">
                <a:solidFill>
                  <a:schemeClr val="tx1"/>
                </a:solidFill>
              </a:rPr>
              <a:t>구매용도 </a:t>
            </a:r>
            <a:r>
              <a:rPr lang="ko-KR" altLang="en-US" sz="2000">
                <a:solidFill>
                  <a:schemeClr val="tx1"/>
                </a:solidFill>
              </a:rPr>
              <a:t>그리고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마지막 </a:t>
            </a:r>
            <a:r>
              <a:rPr lang="ko-KR" altLang="en-US" sz="2000" dirty="0">
                <a:solidFill>
                  <a:schemeClr val="tx1"/>
                </a:solidFill>
              </a:rPr>
              <a:t>합계를 </a:t>
            </a:r>
            <a:r>
              <a:rPr lang="ko-KR" altLang="en-US" sz="2000">
                <a:solidFill>
                  <a:schemeClr val="tx1"/>
                </a:solidFill>
              </a:rPr>
              <a:t>알맞게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기제해주세요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1" y="1880731"/>
            <a:ext cx="4037209" cy="27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4615477" y="1450180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좋은 예시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6497" y="1409507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나쁜 예시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157192"/>
            <a:ext cx="663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구매하신 영수증 단위로 물품내역을 묶어 적어주시면 됩니다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/>
              <a:t>1. </a:t>
            </a:r>
            <a:r>
              <a:rPr lang="ko-KR" altLang="en-US" sz="3600" b="1"/>
              <a:t>캡스톤디자인 </a:t>
            </a:r>
            <a:r>
              <a:rPr lang="ko-KR" altLang="en-US" sz="3600" b="1" dirty="0"/>
              <a:t>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3584" y="4581128"/>
            <a:ext cx="3170664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/>
                </a:solidFill>
              </a:rPr>
              <a:t>제출일과 정산자이름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서명 및 </a:t>
            </a:r>
            <a:r>
              <a:rPr lang="ko-KR" altLang="en-US" sz="2000" dirty="0">
                <a:solidFill>
                  <a:schemeClr val="tx1"/>
                </a:solidFill>
              </a:rPr>
              <a:t>지도교수 </a:t>
            </a:r>
            <a:r>
              <a:rPr lang="ko-KR" altLang="en-US" sz="2000">
                <a:solidFill>
                  <a:schemeClr val="tx1"/>
                </a:solidFill>
              </a:rPr>
              <a:t>이름 서명을 반드시 기재해야 </a:t>
            </a:r>
            <a:r>
              <a:rPr lang="ko-KR" altLang="en-US" sz="2000" dirty="0">
                <a:solidFill>
                  <a:schemeClr val="tx1"/>
                </a:solidFill>
              </a:rPr>
              <a:t>합니다</a:t>
            </a:r>
          </a:p>
        </p:txBody>
      </p:sp>
    </p:spTree>
    <p:extLst>
      <p:ext uri="{BB962C8B-B14F-4D97-AF65-F5344CB8AC3E}">
        <p14:creationId xmlns:p14="http://schemas.microsoft.com/office/powerpoint/2010/main" val="22377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영수증 첨부지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107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275856" y="2060848"/>
            <a:ext cx="2592288" cy="3528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err="1">
                <a:solidFill>
                  <a:schemeClr val="tx1"/>
                </a:solidFill>
              </a:rPr>
              <a:t>구매하신곳에서</a:t>
            </a:r>
            <a:r>
              <a:rPr lang="ko-KR" altLang="en-US" sz="2000">
                <a:solidFill>
                  <a:schemeClr val="tx1"/>
                </a:solidFill>
              </a:rPr>
              <a:t>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영수증을 발급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받으실수 </a:t>
            </a:r>
            <a:r>
              <a:rPr lang="ko-KR" altLang="en-US" sz="2000" dirty="0">
                <a:solidFill>
                  <a:schemeClr val="tx1"/>
                </a:solidFill>
              </a:rPr>
              <a:t>있으니 </a:t>
            </a:r>
            <a:r>
              <a:rPr lang="ko-KR" altLang="en-US" sz="2000">
                <a:solidFill>
                  <a:schemeClr val="tx1"/>
                </a:solidFill>
              </a:rPr>
              <a:t>영수증을 발급받은 후 첨부하시면 </a:t>
            </a:r>
            <a:endParaRPr lang="en-US" altLang="ko-KR" sz="2000">
              <a:solidFill>
                <a:schemeClr val="tx1"/>
              </a:solidFill>
            </a:endParaRPr>
          </a:p>
          <a:p>
            <a:pPr algn="ctr"/>
            <a:r>
              <a:rPr lang="ko-KR" altLang="en-US" sz="2000">
                <a:solidFill>
                  <a:schemeClr val="tx1"/>
                </a:solidFill>
              </a:rPr>
              <a:t>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2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영수증 첨부지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676582" cy="46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52120" y="1628800"/>
            <a:ext cx="230425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F0000"/>
                </a:solidFill>
              </a:rPr>
              <a:t>영수증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카드전표</a:t>
            </a:r>
            <a:r>
              <a:rPr lang="en-US" altLang="ko-KR">
                <a:solidFill>
                  <a:srgbClr val="FF0000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은 예시와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같이 </a:t>
            </a:r>
            <a:r>
              <a:rPr lang="ko-KR" altLang="en-US" dirty="0">
                <a:solidFill>
                  <a:schemeClr val="tx1"/>
                </a:solidFill>
              </a:rPr>
              <a:t>첨부해주시고 </a:t>
            </a:r>
            <a:r>
              <a:rPr lang="ko-KR" altLang="en-US">
                <a:solidFill>
                  <a:schemeClr val="tx1"/>
                </a:solidFill>
              </a:rPr>
              <a:t>영수증 다음 장에 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rgbClr val="FF0000"/>
                </a:solidFill>
              </a:rPr>
              <a:t>견적서</a:t>
            </a:r>
            <a:r>
              <a:rPr lang="ko-KR" altLang="en-US">
                <a:solidFill>
                  <a:schemeClr val="tx1"/>
                </a:solidFill>
              </a:rPr>
              <a:t> 그 다음 장에 </a:t>
            </a:r>
            <a:r>
              <a:rPr lang="ko-KR" altLang="en-US" dirty="0">
                <a:solidFill>
                  <a:srgbClr val="FF0000"/>
                </a:solidFill>
              </a:rPr>
              <a:t>거래명세서</a:t>
            </a:r>
            <a:r>
              <a:rPr lang="ko-KR" altLang="en-US" dirty="0">
                <a:solidFill>
                  <a:schemeClr val="tx1"/>
                </a:solidFill>
              </a:rPr>
              <a:t>도 함께 </a:t>
            </a:r>
            <a:r>
              <a:rPr lang="ko-KR" altLang="en-US">
                <a:solidFill>
                  <a:schemeClr val="tx1"/>
                </a:solidFill>
              </a:rPr>
              <a:t>첨부하여 제출해 </a:t>
            </a:r>
            <a:endParaRPr lang="en-US" altLang="ko-KR">
              <a:solidFill>
                <a:schemeClr val="tx1"/>
              </a:solidFill>
            </a:endParaRPr>
          </a:p>
          <a:p>
            <a:pPr algn="ctr"/>
            <a:r>
              <a:rPr lang="ko-KR" altLang="en-US">
                <a:solidFill>
                  <a:schemeClr val="tx1"/>
                </a:solidFill>
              </a:rPr>
              <a:t>주시면 </a:t>
            </a:r>
            <a:r>
              <a:rPr lang="ko-KR" altLang="en-US" dirty="0">
                <a:solidFill>
                  <a:schemeClr val="tx1"/>
                </a:solidFill>
              </a:rPr>
              <a:t>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07904" y="1556792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07904" y="3861048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3920" y="2060848"/>
            <a:ext cx="128776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영수증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295232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견적서와 거래명세서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195736" y="4005064"/>
            <a:ext cx="1512168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691680" y="2564904"/>
            <a:ext cx="2016224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3. </a:t>
            </a:r>
            <a:r>
              <a:rPr lang="ko-KR" altLang="en-US" b="1"/>
              <a:t>물품 </a:t>
            </a:r>
            <a:r>
              <a:rPr lang="ko-KR" altLang="en-US" b="1" dirty="0"/>
              <a:t>인수 증빙서류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0" y="1600200"/>
            <a:ext cx="3214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106720" y="1988840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물품인수 일자와 </a:t>
            </a:r>
            <a:r>
              <a:rPr lang="ko-KR" altLang="en-US" sz="1400" b="1" dirty="0" err="1">
                <a:solidFill>
                  <a:srgbClr val="FF0000"/>
                </a:solidFill>
              </a:rPr>
              <a:t>인수자를</a:t>
            </a:r>
            <a:r>
              <a:rPr lang="ko-KR" altLang="en-US" sz="1400" b="1" dirty="0">
                <a:solidFill>
                  <a:srgbClr val="FF0000"/>
                </a:solidFill>
              </a:rPr>
              <a:t> 적어주시면 됩니다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23856" y="2526048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빈칸에 알맞게 기재해 주시면 됩니다</a:t>
            </a:r>
          </a:p>
        </p:txBody>
      </p:sp>
    </p:spTree>
    <p:extLst>
      <p:ext uri="{BB962C8B-B14F-4D97-AF65-F5344CB8AC3E}">
        <p14:creationId xmlns:p14="http://schemas.microsoft.com/office/powerpoint/2010/main" val="235784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/>
              <a:t>3. </a:t>
            </a:r>
            <a:r>
              <a:rPr lang="ko-KR" altLang="en-US" b="1"/>
              <a:t>물품 </a:t>
            </a:r>
            <a:r>
              <a:rPr lang="ko-KR" altLang="en-US" b="1" dirty="0"/>
              <a:t>인수 증빙서류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2243931"/>
            <a:ext cx="48482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57305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171</Words>
  <Application>Microsoft Office PowerPoint</Application>
  <PresentationFormat>화면 슬라이드 쇼(4:3)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캡스톤디자인 지원금정산서 작성요령</vt:lpstr>
      <vt:lpstr>1. 캡스톤디자인 재료비 지원금 정산서</vt:lpstr>
      <vt:lpstr>1. 캡스톤디자인 재료비 지원금 정산서</vt:lpstr>
      <vt:lpstr>1. 캡스톤디자인 재료비 지원금 정산서</vt:lpstr>
      <vt:lpstr>1. 캡스톤디자인 재료비 지원금 정산서</vt:lpstr>
      <vt:lpstr>2. 영수증 첨부지</vt:lpstr>
      <vt:lpstr>2. 영수증 첨부지</vt:lpstr>
      <vt:lpstr>3. 물품 인수 증빙서류</vt:lpstr>
      <vt:lpstr>3. 물품 인수 증빙서류</vt:lpstr>
      <vt:lpstr>4. 인수 물품 사진</vt:lpstr>
      <vt:lpstr>4. 인수 물품 사진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캡스톤디자인 지원금정산서 작성요령</dc:title>
  <dc:creator>user</dc:creator>
  <cp:lastModifiedBy>OWNER</cp:lastModifiedBy>
  <cp:revision>13</cp:revision>
  <cp:lastPrinted>2022-06-08T00:34:21Z</cp:lastPrinted>
  <dcterms:created xsi:type="dcterms:W3CDTF">2020-06-01T06:24:56Z</dcterms:created>
  <dcterms:modified xsi:type="dcterms:W3CDTF">2022-06-08T04:54:21Z</dcterms:modified>
</cp:coreProperties>
</file>