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43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4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11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03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7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0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2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83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21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ED7D-6F8B-4210-9DE1-38C6BFB66029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3904-998A-4DFE-908D-D322C11D0A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ko-KR" altLang="en-US" dirty="0" err="1"/>
              <a:t>캡스톤디자인</a:t>
            </a:r>
            <a:r>
              <a:rPr lang="ko-KR" altLang="en-US" dirty="0"/>
              <a:t> 지원금정산서 작성요령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965537" cy="42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인수 물품 사진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77" y="1600200"/>
            <a:ext cx="30954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203848" y="1772816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인수 받으신 물품과 비고란에 </a:t>
            </a:r>
            <a:r>
              <a:rPr lang="ko-KR" altLang="en-US" sz="2000" b="1" dirty="0" err="1">
                <a:solidFill>
                  <a:srgbClr val="FF0000"/>
                </a:solidFill>
              </a:rPr>
              <a:t>재품에</a:t>
            </a:r>
            <a:r>
              <a:rPr lang="ko-KR" altLang="en-US" sz="2000" b="1" dirty="0">
                <a:solidFill>
                  <a:srgbClr val="FF0000"/>
                </a:solidFill>
              </a:rPr>
              <a:t> 대해 기재해주시면 됩니다</a:t>
            </a:r>
            <a:r>
              <a:rPr lang="en-US" altLang="ko-KR" sz="2000" b="1" dirty="0">
                <a:solidFill>
                  <a:srgbClr val="FF0000"/>
                </a:solidFill>
              </a:rPr>
              <a:t>.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</a:t>
            </a:r>
            <a:r>
              <a:rPr lang="ko-KR" altLang="en-US" dirty="0"/>
              <a:t>인수 물품 사진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0634"/>
            <a:ext cx="2190036" cy="314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197473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20959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8880"/>
            <a:ext cx="173550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9682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</a:t>
            </a:r>
            <a:r>
              <a:rPr lang="ko-KR" altLang="en-US" sz="3600" dirty="0" err="1"/>
              <a:t>캡스톤디자인</a:t>
            </a:r>
            <a:r>
              <a:rPr lang="ko-KR" altLang="en-US" sz="3600" dirty="0"/>
              <a:t> 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421196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과제명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652120" y="1988840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</a:t>
            </a:r>
            <a:r>
              <a:rPr lang="ko-KR" altLang="en-US" sz="500" dirty="0" err="1">
                <a:solidFill>
                  <a:schemeClr val="tx1"/>
                </a:solidFill>
              </a:rPr>
              <a:t>팀명</a:t>
            </a:r>
            <a:endParaRPr lang="ko-KR" altLang="en-US" sz="5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11960" y="2224503"/>
            <a:ext cx="1008112" cy="196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팀장</a:t>
            </a:r>
            <a:endParaRPr lang="en-US" altLang="ko-KR" sz="5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652120" y="2204864"/>
            <a:ext cx="10081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" dirty="0" err="1">
                <a:solidFill>
                  <a:schemeClr val="tx1"/>
                </a:solidFill>
              </a:rPr>
              <a:t>신청하실때</a:t>
            </a:r>
            <a:r>
              <a:rPr lang="ko-KR" altLang="en-US" sz="500" dirty="0">
                <a:solidFill>
                  <a:schemeClr val="tx1"/>
                </a:solidFill>
              </a:rPr>
              <a:t> 쓰신 지도교수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5896" y="1988840"/>
            <a:ext cx="305978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00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339752" y="1772816"/>
            <a:ext cx="129614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1043608" y="1484784"/>
            <a:ext cx="1296144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빈칸을 다 기재해주세요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1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</a:t>
            </a:r>
            <a:r>
              <a:rPr lang="ko-KR" altLang="en-US" sz="3600" dirty="0" err="1"/>
              <a:t>캡스톤디자인</a:t>
            </a:r>
            <a:r>
              <a:rPr lang="ko-KR" altLang="en-US" sz="3600" dirty="0"/>
              <a:t> 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3584" y="2852936"/>
            <a:ext cx="3170664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구매일자와 물품내역 금액 구매용도 그리고 마지막 합계를 알맞게 기제해주세요</a:t>
            </a: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</a:t>
            </a:r>
            <a:r>
              <a:rPr lang="ko-KR" altLang="en-US" sz="3600" dirty="0" err="1"/>
              <a:t>캡스톤디자인</a:t>
            </a:r>
            <a:r>
              <a:rPr lang="ko-KR" altLang="en-US" sz="3600" dirty="0"/>
              <a:t> 재료비 지원금 정산서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1" y="1880731"/>
            <a:ext cx="4037209" cy="27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4615477" y="1450180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좋은 예시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56497" y="1409507"/>
            <a:ext cx="1730504" cy="4139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나쁜 예시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5157192"/>
            <a:ext cx="663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구매하신 영수증 단위로 물품내역을 묶어 적어주시면 됩니다</a:t>
            </a:r>
            <a:r>
              <a:rPr lang="en-US" altLang="ko-KR" b="1" dirty="0">
                <a:solidFill>
                  <a:srgbClr val="FF0000"/>
                </a:solidFill>
              </a:rPr>
              <a:t>.)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1.</a:t>
            </a:r>
            <a:r>
              <a:rPr lang="ko-KR" altLang="en-US" sz="3600" dirty="0" err="1"/>
              <a:t>캡스톤디자인</a:t>
            </a:r>
            <a:r>
              <a:rPr lang="ko-KR" altLang="en-US" sz="3600" dirty="0"/>
              <a:t> 재료비 지원금 정산서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72408" cy="52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3584" y="4581128"/>
            <a:ext cx="3170664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제출일과 </a:t>
            </a:r>
            <a:r>
              <a:rPr lang="ko-KR" altLang="en-US" sz="2000" dirty="0" err="1">
                <a:solidFill>
                  <a:schemeClr val="tx1"/>
                </a:solidFill>
              </a:rPr>
              <a:t>정산자이름싸인</a:t>
            </a:r>
            <a:r>
              <a:rPr lang="ko-KR" altLang="en-US" sz="2000" dirty="0">
                <a:solidFill>
                  <a:schemeClr val="tx1"/>
                </a:solidFill>
              </a:rPr>
              <a:t> 지도교수 이름 싸인 기재하셔야 합니다</a:t>
            </a:r>
          </a:p>
        </p:txBody>
      </p:sp>
    </p:spTree>
    <p:extLst>
      <p:ext uri="{BB962C8B-B14F-4D97-AF65-F5344CB8AC3E}">
        <p14:creationId xmlns:p14="http://schemas.microsoft.com/office/powerpoint/2010/main" val="22377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영수증 첨부지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1075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275856" y="2060848"/>
            <a:ext cx="2592288" cy="3528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</a:rPr>
              <a:t>구매하신곳에서</a:t>
            </a:r>
            <a:r>
              <a:rPr lang="ko-KR" altLang="en-US" sz="2000" dirty="0">
                <a:solidFill>
                  <a:schemeClr val="tx1"/>
                </a:solidFill>
              </a:rPr>
              <a:t> 영수증을 발급 </a:t>
            </a:r>
            <a:r>
              <a:rPr lang="ko-KR" altLang="en-US" sz="2000" dirty="0" err="1">
                <a:solidFill>
                  <a:schemeClr val="tx1"/>
                </a:solidFill>
              </a:rPr>
              <a:t>받으실수</a:t>
            </a:r>
            <a:r>
              <a:rPr lang="ko-KR" altLang="en-US" sz="2000" dirty="0">
                <a:solidFill>
                  <a:schemeClr val="tx1"/>
                </a:solidFill>
              </a:rPr>
              <a:t> 있으니 영수증을 발급받으셔서 첨부해주시면 됩니다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2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영수증 첨부지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676582" cy="46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652120" y="1628800"/>
            <a:ext cx="2304256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영수증은 예시 </a:t>
            </a:r>
            <a:r>
              <a:rPr lang="ko-KR" altLang="en-US" dirty="0" err="1">
                <a:solidFill>
                  <a:schemeClr val="tx1"/>
                </a:solidFill>
              </a:rPr>
              <a:t>와같이</a:t>
            </a:r>
            <a:r>
              <a:rPr lang="ko-KR" altLang="en-US" dirty="0">
                <a:solidFill>
                  <a:schemeClr val="tx1"/>
                </a:solidFill>
              </a:rPr>
              <a:t> 첨부해주시고 영수증 다음장에 견적서 그 다음장에 거래명세서도 함께 첨부하여 제출 해 주시면 됩니다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07904" y="1556792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07904" y="3861048"/>
            <a:ext cx="1440160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3920" y="2060848"/>
            <a:ext cx="128776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영수증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3356992"/>
            <a:ext cx="295232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견적서와 거래명세서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195736" y="4005064"/>
            <a:ext cx="1512168" cy="7200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691680" y="2564904"/>
            <a:ext cx="2016224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</a:t>
            </a:r>
            <a:r>
              <a:rPr lang="ko-KR" altLang="en-US" dirty="0"/>
              <a:t>물품 인수 증빙서류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0" y="1600200"/>
            <a:ext cx="3214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106720" y="1988840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</a:rPr>
              <a:t>물품인수 일자와 </a:t>
            </a:r>
            <a:r>
              <a:rPr lang="ko-KR" altLang="en-US" sz="1400" b="1" dirty="0" err="1">
                <a:solidFill>
                  <a:srgbClr val="FF0000"/>
                </a:solidFill>
              </a:rPr>
              <a:t>인수자를</a:t>
            </a:r>
            <a:r>
              <a:rPr lang="ko-KR" altLang="en-US" sz="1400" b="1" dirty="0">
                <a:solidFill>
                  <a:srgbClr val="FF0000"/>
                </a:solidFill>
              </a:rPr>
              <a:t> 적어주시면 됩니다</a:t>
            </a:r>
            <a:r>
              <a:rPr lang="en-US" altLang="ko-KR" sz="1400" b="1" dirty="0">
                <a:solidFill>
                  <a:srgbClr val="FF0000"/>
                </a:solidFill>
              </a:rPr>
              <a:t>.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23856" y="2526048"/>
            <a:ext cx="2880320" cy="2919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빈칸에 알맞게 기재해 주시면 됩니다</a:t>
            </a:r>
          </a:p>
        </p:txBody>
      </p:sp>
    </p:spTree>
    <p:extLst>
      <p:ext uri="{BB962C8B-B14F-4D97-AF65-F5344CB8AC3E}">
        <p14:creationId xmlns:p14="http://schemas.microsoft.com/office/powerpoint/2010/main" val="235784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</a:t>
            </a:r>
            <a:r>
              <a:rPr lang="ko-KR" altLang="en-US" dirty="0"/>
              <a:t>물품 인수 증빙서류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2243931"/>
            <a:ext cx="48482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51520" y="1340768"/>
            <a:ext cx="28803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57305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153</Words>
  <Application>Microsoft Office PowerPoint</Application>
  <PresentationFormat>화면 슬라이드 쇼(4:3)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캡스톤디자인 지원금정산서 작성요령</vt:lpstr>
      <vt:lpstr>1.캡스톤디자인 재료비 지원금 정산서</vt:lpstr>
      <vt:lpstr>1.캡스톤디자인 재료비 지원금 정산서</vt:lpstr>
      <vt:lpstr>1.캡스톤디자인 재료비 지원금 정산서</vt:lpstr>
      <vt:lpstr>1.캡스톤디자인 재료비 지원금 정산서</vt:lpstr>
      <vt:lpstr>2. 영수증 첨부지</vt:lpstr>
      <vt:lpstr>2. 영수증 첨부지</vt:lpstr>
      <vt:lpstr>3.물품 인수 증빙서류</vt:lpstr>
      <vt:lpstr>3.물품 인수 증빙서류</vt:lpstr>
      <vt:lpstr>4.인수 물품 사진</vt:lpstr>
      <vt:lpstr>4.인수 물품 사진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캡스톤디자인 지원금정산서 작성요령</dc:title>
  <dc:creator>user</dc:creator>
  <cp:lastModifiedBy>user</cp:lastModifiedBy>
  <cp:revision>7</cp:revision>
  <dcterms:created xsi:type="dcterms:W3CDTF">2020-06-01T06:24:56Z</dcterms:created>
  <dcterms:modified xsi:type="dcterms:W3CDTF">2021-01-04T07:32:30Z</dcterms:modified>
</cp:coreProperties>
</file>