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860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149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7353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719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56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629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4589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4699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5235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8421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542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908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995936" y="6165304"/>
            <a:ext cx="1296144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E</a:t>
            </a:r>
            <a:endParaRPr lang="ko-KR" altLang="en-US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995936" y="260648"/>
            <a:ext cx="1296144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>
                <a:latin typeface="맑은 고딕" panose="020B0503020000020004" pitchFamily="50" charset="-127"/>
                <a:ea typeface="맑은 고딕" panose="020B0503020000020004" pitchFamily="50" charset="-127"/>
              </a:rPr>
              <a:t>F</a:t>
            </a:r>
            <a:endParaRPr lang="ko-KR" altLang="en-US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순서도: 자기 디스크 5"/>
          <p:cNvSpPr/>
          <p:nvPr/>
        </p:nvSpPr>
        <p:spPr>
          <a:xfrm>
            <a:off x="3275856" y="1052736"/>
            <a:ext cx="504056" cy="144016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" name="순서도: 자기 디스크 6"/>
          <p:cNvSpPr/>
          <p:nvPr/>
        </p:nvSpPr>
        <p:spPr>
          <a:xfrm>
            <a:off x="3995936" y="1061120"/>
            <a:ext cx="504056" cy="144016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순서도: 자기 디스크 7"/>
          <p:cNvSpPr/>
          <p:nvPr/>
        </p:nvSpPr>
        <p:spPr>
          <a:xfrm>
            <a:off x="4788024" y="1052736"/>
            <a:ext cx="504056" cy="144016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순서도: 자기 디스크 8"/>
          <p:cNvSpPr/>
          <p:nvPr/>
        </p:nvSpPr>
        <p:spPr>
          <a:xfrm>
            <a:off x="5576664" y="1043699"/>
            <a:ext cx="504056" cy="144016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763688" y="1484784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576664" y="1484784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7740351" y="2276872"/>
            <a:ext cx="648435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899592" y="2276872"/>
            <a:ext cx="648072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7308304" y="3165993"/>
            <a:ext cx="648435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1115253" y="3165993"/>
            <a:ext cx="648435" cy="14793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444208" y="3165993"/>
            <a:ext cx="648435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979712" y="3149579"/>
            <a:ext cx="648435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5576664" y="4941168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656039" y="4941168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5828692" y="5661248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1416314" y="5646966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697" y="260648"/>
            <a:ext cx="2412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관</a:t>
            </a:r>
            <a:endParaRPr lang="en-US" altLang="ko-KR" b="1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공학교육혁신센터</a:t>
            </a:r>
            <a:r>
              <a:rPr lang="ko-KR" altLang="en-US" b="1">
                <a:latin typeface="맑은 고딕" panose="020B0503020000020004" pitchFamily="50" charset="-127"/>
                <a:ea typeface="맑은 고딕" panose="020B0503020000020004" pitchFamily="50" charset="-127"/>
              </a:rPr>
              <a:t>관</a:t>
            </a:r>
            <a:endParaRPr lang="ko-KR" altLang="en-US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63688" y="1259515"/>
            <a:ext cx="2088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장수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동작감지센서를 활용한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노인고독사 방지기구</a:t>
            </a:r>
            <a:endParaRPr lang="ko-KR" altLang="en-US" sz="10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04656" y="1259515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2PRO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Servo motor control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을 위한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Counter Chip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을 이용한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PID Control System</a:t>
            </a:r>
            <a:endParaRPr lang="ko-KR" altLang="en-US" sz="10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0930" y="2359913"/>
            <a:ext cx="2088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4CUS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석탄재가 콘크리트 강도에 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미치는 영향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35449" y="2436857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다온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펠티어 소자를 이용한 제습기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97467" y="4104692"/>
            <a:ext cx="2088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다온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애플리케이션 활용한 다중도어락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원격제어시스</a:t>
            </a:r>
            <a:r>
              <a:rPr lang="ko-KR" altLang="en-US" sz="1000">
                <a:latin typeface="맑은 고딕" panose="020B0503020000020004" pitchFamily="50" charset="-127"/>
                <a:ea typeface="맑은 고딕" panose="020B0503020000020004" pitchFamily="50" charset="-127"/>
              </a:rPr>
              <a:t>템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99689" y="3602165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사용자를 위한 </a:t>
            </a:r>
            <a:r>
              <a:rPr lang="en-US" altLang="ko-KR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IoT </a:t>
            </a:r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전광판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아두이노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IoT 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전광판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99689" y="3202055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안녕</a:t>
            </a:r>
            <a:r>
              <a:rPr lang="en-US" altLang="ko-KR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! </a:t>
            </a:r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자비스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스마트 거울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54341" y="3138814"/>
            <a:ext cx="2088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트러스트미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메가브레이스 시스템 초고층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구조설계 대안 검토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154341" y="3722022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안전하조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학교구조물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비구조체 요소로 인한 단주효과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17116" y="4191935"/>
            <a:ext cx="2088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구강구조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</a:t>
            </a: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순환골재 사용에 따른 콘크리트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내구성 변화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9915" y="4132726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B.O.B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자동주유시스템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4256" y="3604461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Team </a:t>
            </a:r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앞산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리클레일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08304" y="4132726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테드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주식 유압 프레스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08304" y="3659896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ABC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자동제어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S/W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08304" y="3259786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가안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초소형 에어컨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674269" y="4763169"/>
            <a:ext cx="2088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ICTsub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전기공진방식 무지향성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무선충전패</a:t>
            </a:r>
            <a:r>
              <a:rPr lang="ko-KR" altLang="en-US" sz="1000">
                <a:latin typeface="맑은 고딕" panose="020B0503020000020004" pitchFamily="50" charset="-127"/>
                <a:ea typeface="맑은 고딕" panose="020B0503020000020004" pitchFamily="50" charset="-127"/>
              </a:rPr>
              <a:t>드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838875" y="4763169"/>
            <a:ext cx="2088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진주인재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라이더 센서 이용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차량문개폐 사고방지시스템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033154" y="4767304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IRONZERO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개인이동수단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전방충돌방지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제동보조장치 개발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84168" y="4840113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찹스틱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소음저감시스템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168738" y="4824141"/>
            <a:ext cx="14761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굿초이스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온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습도 관리 온장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641235" y="5770076"/>
            <a:ext cx="17192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2020 </a:t>
            </a:r>
            <a:r>
              <a:rPr lang="ko-KR" altLang="en-US" sz="11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공학제 우수작품</a:t>
            </a:r>
            <a:endParaRPr lang="en-US" altLang="ko-KR" sz="11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926855" y="5791671"/>
            <a:ext cx="17192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2020 </a:t>
            </a:r>
            <a:r>
              <a:rPr lang="ko-KR" altLang="en-US" sz="11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공학제 우수작품</a:t>
            </a:r>
            <a:endParaRPr lang="en-US" altLang="ko-KR" sz="11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06200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137</Words>
  <Application>Microsoft Office PowerPoint</Application>
  <PresentationFormat>화면 슬라이드 쇼(4:3)</PresentationFormat>
  <Paragraphs>56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6</cp:revision>
  <dcterms:created xsi:type="dcterms:W3CDTF">2021-10-06T07:13:39Z</dcterms:created>
  <dcterms:modified xsi:type="dcterms:W3CDTF">2021-10-07T00:05:56Z</dcterms:modified>
</cp:coreProperties>
</file>