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6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149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735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719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6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62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458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4699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523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842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542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08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995936" y="6165304"/>
            <a:ext cx="1296144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latin typeface="맑은 고딕" panose="020B0503020000020004" pitchFamily="50" charset="-127"/>
                <a:ea typeface="맑은 고딕" panose="020B0503020000020004" pitchFamily="50" charset="-127"/>
              </a:rPr>
              <a:t>E</a:t>
            </a:r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995936" y="260648"/>
            <a:ext cx="1296144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latin typeface="맑은 고딕" panose="020B0503020000020004" pitchFamily="50" charset="-127"/>
                <a:ea typeface="맑은 고딕" panose="020B0503020000020004" pitchFamily="50" charset="-127"/>
              </a:rPr>
              <a:t>F</a:t>
            </a:r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순서도: 자기 디스크 5"/>
          <p:cNvSpPr/>
          <p:nvPr/>
        </p:nvSpPr>
        <p:spPr>
          <a:xfrm>
            <a:off x="3275856" y="1052736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순서도: 자기 디스크 6"/>
          <p:cNvSpPr/>
          <p:nvPr/>
        </p:nvSpPr>
        <p:spPr>
          <a:xfrm>
            <a:off x="3995936" y="1061120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순서도: 자기 디스크 7"/>
          <p:cNvSpPr/>
          <p:nvPr/>
        </p:nvSpPr>
        <p:spPr>
          <a:xfrm>
            <a:off x="4788024" y="1052736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순서도: 자기 디스크 8"/>
          <p:cNvSpPr/>
          <p:nvPr/>
        </p:nvSpPr>
        <p:spPr>
          <a:xfrm>
            <a:off x="5576664" y="1043699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763688" y="1484784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576664" y="1484784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740351" y="2276872"/>
            <a:ext cx="648435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99592" y="2276872"/>
            <a:ext cx="648072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308304" y="3165993"/>
            <a:ext cx="648435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115253" y="3165993"/>
            <a:ext cx="648435" cy="14793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444208" y="3165993"/>
            <a:ext cx="648435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979712" y="3149579"/>
            <a:ext cx="648435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576664" y="4941168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656039" y="4941168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828692" y="5661248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416314" y="5646966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9958" y="260648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관</a:t>
            </a:r>
            <a:endParaRPr lang="en-US" altLang="ko-KR" b="1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전자공학</a:t>
            </a:r>
            <a:r>
              <a:rPr lang="en-US" altLang="ko-KR" b="1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</a:p>
          <a:p>
            <a:r>
              <a:rPr lang="ko-KR" altLang="en-US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전기지능로봇공학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A1720B64-EF8E-4AF3-BC71-9D81E956C403}"/>
              </a:ext>
            </a:extLst>
          </p:cNvPr>
          <p:cNvSpPr txBox="1"/>
          <p:nvPr/>
        </p:nvSpPr>
        <p:spPr>
          <a:xfrm>
            <a:off x="1777336" y="1536757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vOrder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음성인식을 활용한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비대면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주문 시스템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7686019C-BA13-4B17-AAE2-052D055D27EB}"/>
              </a:ext>
            </a:extLst>
          </p:cNvPr>
          <p:cNvSpPr txBox="1"/>
          <p:nvPr/>
        </p:nvSpPr>
        <p:spPr>
          <a:xfrm>
            <a:off x="5647192" y="1550141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버팔로윙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시각장애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신체장애인들을 </a:t>
            </a:r>
            <a:r>
              <a:rPr lang="ko-KR" altLang="en-US" sz="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위한스마트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선풍기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95ACE6BA-FC4C-43E7-BF84-CF8957620D76}"/>
              </a:ext>
            </a:extLst>
          </p:cNvPr>
          <p:cNvSpPr txBox="1"/>
          <p:nvPr/>
        </p:nvSpPr>
        <p:spPr>
          <a:xfrm>
            <a:off x="850986" y="2313746"/>
            <a:ext cx="1198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Recycling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금속센서를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이용한 </a:t>
            </a:r>
            <a:r>
              <a:rPr lang="ko-KR" altLang="en-US" sz="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분리수거함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9DF31DB0-F5E8-4A53-BE40-8D6F5C5F0FC7}"/>
              </a:ext>
            </a:extLst>
          </p:cNvPr>
          <p:cNvSpPr txBox="1"/>
          <p:nvPr/>
        </p:nvSpPr>
        <p:spPr>
          <a:xfrm>
            <a:off x="1947776" y="3149579"/>
            <a:ext cx="172352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SBS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스마트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자전거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보안장치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바디플랜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l</a:t>
            </a: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블루투스를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이용한 스마트 체중계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코로나 </a:t>
            </a:r>
            <a:r>
              <a:rPr lang="ko-KR" altLang="en-US" sz="8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경비봇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l</a:t>
            </a: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마스크 단속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순찰 로봇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DBCA8B31-686F-4343-AFCB-D7C0FE1B5B9A}"/>
              </a:ext>
            </a:extLst>
          </p:cNvPr>
          <p:cNvSpPr txBox="1"/>
          <p:nvPr/>
        </p:nvSpPr>
        <p:spPr>
          <a:xfrm>
            <a:off x="539552" y="3172307"/>
            <a:ext cx="13715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안전제일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스몸비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사고 </a:t>
            </a:r>
            <a:r>
              <a:rPr lang="ko-KR" altLang="en-US" sz="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에방을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위한 횡단보도 경고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시스템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Suresafe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안전모수납이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가능한 전동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킥보드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도그파더</a:t>
            </a:r>
            <a:r>
              <a:rPr lang="ko-KR" altLang="en-US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스마트 </a:t>
            </a:r>
            <a:r>
              <a:rPr lang="ko-KR" altLang="en-US" sz="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도그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53CA7B2F-7B84-4C62-AEEF-C5D7A1C0E235}"/>
              </a:ext>
            </a:extLst>
          </p:cNvPr>
          <p:cNvSpPr txBox="1"/>
          <p:nvPr/>
        </p:nvSpPr>
        <p:spPr>
          <a:xfrm>
            <a:off x="5692532" y="3059277"/>
            <a:ext cx="141952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 </a:t>
            </a:r>
            <a:r>
              <a:rPr lang="en-US" altLang="ko-KR" sz="800" b="1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억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착용유무와 주변 </a:t>
            </a:r>
            <a:r>
              <a:rPr lang="ko-KR" altLang="en-US" sz="800">
                <a:latin typeface="맑은 고딕" panose="020B0503020000020004" pitchFamily="50" charset="-127"/>
                <a:ea typeface="맑은 고딕" panose="020B0503020000020004" pitchFamily="50" charset="-127"/>
              </a:rPr>
              <a:t>안전을 </a:t>
            </a:r>
            <a:endParaRPr lang="en-US" altLang="ko-KR" sz="8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확인하는 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스마트 안전모</a:t>
            </a:r>
          </a:p>
          <a:p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안전서비스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경증 치매 </a:t>
            </a:r>
            <a:r>
              <a:rPr lang="ko-KR" altLang="en-US" sz="800">
                <a:latin typeface="맑은 고딕" panose="020B0503020000020004" pitchFamily="50" charset="-127"/>
                <a:ea typeface="맑은 고딕" panose="020B0503020000020004" pitchFamily="50" charset="-127"/>
              </a:rPr>
              <a:t>독거노인용 </a:t>
            </a:r>
            <a:endParaRPr lang="en-US" altLang="ko-KR" sz="8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스마트 도어캠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똑바로앉아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축 센서를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이용한 앉은 자세 불균형 예방 및 교정 시스템</a:t>
            </a:r>
          </a:p>
          <a:p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F2180377-1B53-45D0-B0D2-B9BD6F786C17}"/>
              </a:ext>
            </a:extLst>
          </p:cNvPr>
          <p:cNvSpPr txBox="1"/>
          <p:nvPr/>
        </p:nvSpPr>
        <p:spPr>
          <a:xfrm>
            <a:off x="7735424" y="2279754"/>
            <a:ext cx="1013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>
                <a:latin typeface="맑은 고딕" panose="020B0503020000020004" pitchFamily="50" charset="-127"/>
                <a:ea typeface="맑은 고딕" panose="020B0503020000020004" pitchFamily="50" charset="-127"/>
              </a:rPr>
              <a:t>닷 </a:t>
            </a:r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트레이너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점자훈련기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339A20AD-BC13-4BA1-B73E-CA6861935A38}"/>
              </a:ext>
            </a:extLst>
          </p:cNvPr>
          <p:cNvSpPr txBox="1"/>
          <p:nvPr/>
        </p:nvSpPr>
        <p:spPr>
          <a:xfrm>
            <a:off x="7178661" y="3110752"/>
            <a:ext cx="1732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Creative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</a:t>
            </a:r>
          </a:p>
          <a:p>
            <a:r>
              <a:rPr lang="ko-KR" altLang="en-US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조도센서를 </a:t>
            </a:r>
            <a:r>
              <a:rPr lang="ko-KR" altLang="en-US" sz="800">
                <a:latin typeface="맑은 고딕" panose="020B0503020000020004" pitchFamily="50" charset="-127"/>
                <a:ea typeface="맑은 고딕" panose="020B0503020000020004" pitchFamily="50" charset="-127"/>
              </a:rPr>
              <a:t>활용한 </a:t>
            </a:r>
            <a:r>
              <a:rPr lang="ko-KR" altLang="en-US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전동킥보드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 탑승 방지 시스템</a:t>
            </a:r>
          </a:p>
          <a:p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생명보호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인체감지센서를 이용한 </a:t>
            </a:r>
            <a:r>
              <a:rPr lang="ko-KR" altLang="en-US" sz="800">
                <a:latin typeface="맑은 고딕" panose="020B0503020000020004" pitchFamily="50" charset="-127"/>
                <a:ea typeface="맑은 고딕" panose="020B0503020000020004" pitchFamily="50" charset="-127"/>
              </a:rPr>
              <a:t>보행자 </a:t>
            </a:r>
            <a:endParaRPr lang="en-US" altLang="ko-KR" sz="8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보호블럭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800" b="1">
                <a:latin typeface="맑은 고딕" panose="020B0503020000020004" pitchFamily="50" charset="-127"/>
                <a:ea typeface="맑은 고딕" panose="020B0503020000020004" pitchFamily="50" charset="-127"/>
              </a:rPr>
              <a:t>BVT </a:t>
            </a:r>
            <a:r>
              <a:rPr lang="en-US" altLang="ko-KR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pass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블루투스와 음성인식을 </a:t>
            </a:r>
            <a:r>
              <a:rPr lang="ko-KR" altLang="en-US" sz="800">
                <a:latin typeface="맑은 고딕" panose="020B0503020000020004" pitchFamily="50" charset="-127"/>
                <a:ea typeface="맑은 고딕" panose="020B0503020000020004" pitchFamily="50" charset="-127"/>
              </a:rPr>
              <a:t>이용한 </a:t>
            </a:r>
            <a:endParaRPr lang="en-US" altLang="ko-KR" sz="8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비접촉출입관제 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시스템</a:t>
            </a:r>
          </a:p>
          <a:p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030BBA2D-AC8A-4F22-B940-F0E5991AB7DD}"/>
              </a:ext>
            </a:extLst>
          </p:cNvPr>
          <p:cNvSpPr txBox="1"/>
          <p:nvPr/>
        </p:nvSpPr>
        <p:spPr>
          <a:xfrm>
            <a:off x="6755711" y="5032187"/>
            <a:ext cx="797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크로프트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IOT 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환풍기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시스템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2F91E12-3A60-4E3F-8B74-D31F494D0BD1}"/>
              </a:ext>
            </a:extLst>
          </p:cNvPr>
          <p:cNvSpPr txBox="1"/>
          <p:nvPr/>
        </p:nvSpPr>
        <p:spPr>
          <a:xfrm>
            <a:off x="6003784" y="4965460"/>
            <a:ext cx="797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환풍기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가스감지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환풍기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5CD8B379-DB50-4425-A91D-15540F278646}"/>
              </a:ext>
            </a:extLst>
          </p:cNvPr>
          <p:cNvSpPr txBox="1"/>
          <p:nvPr/>
        </p:nvSpPr>
        <p:spPr>
          <a:xfrm>
            <a:off x="4652967" y="4959922"/>
            <a:ext cx="1487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JoostraCheneca-5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l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마스크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체온 </a:t>
            </a:r>
            <a:r>
              <a:rPr lang="ko-KR" altLang="en-US" sz="800">
                <a:latin typeface="맑은 고딕" panose="020B0503020000020004" pitchFamily="50" charset="-127"/>
                <a:ea typeface="맑은 고딕" panose="020B0503020000020004" pitchFamily="50" charset="-127"/>
              </a:rPr>
              <a:t>인식 </a:t>
            </a:r>
            <a:endParaRPr lang="en-US" altLang="ko-KR" sz="8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자동 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손소독기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41390ED9-335E-490A-AEBE-A0CB395A9AC1}"/>
              </a:ext>
            </a:extLst>
          </p:cNvPr>
          <p:cNvSpPr txBox="1"/>
          <p:nvPr/>
        </p:nvSpPr>
        <p:spPr>
          <a:xfrm>
            <a:off x="1378828" y="4842350"/>
            <a:ext cx="797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두드림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Cortex-M3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를 이용한 독거노인 케어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시스템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FC2786AD-CE63-4F7A-A9B0-E64BE241C093}"/>
              </a:ext>
            </a:extLst>
          </p:cNvPr>
          <p:cNvSpPr txBox="1"/>
          <p:nvPr/>
        </p:nvSpPr>
        <p:spPr>
          <a:xfrm>
            <a:off x="2158442" y="4856209"/>
            <a:ext cx="797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서비스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Deaf Doorbell System</a:t>
            </a:r>
          </a:p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(D.D.S)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90239281-068F-4795-B444-A51FCC9D3DA8}"/>
              </a:ext>
            </a:extLst>
          </p:cNvPr>
          <p:cNvSpPr txBox="1"/>
          <p:nvPr/>
        </p:nvSpPr>
        <p:spPr>
          <a:xfrm>
            <a:off x="2874290" y="4840052"/>
            <a:ext cx="797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PLZG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미세먼지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측정기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43CD33D4-D0BB-4756-B893-B5B7F87CCD92}"/>
              </a:ext>
            </a:extLst>
          </p:cNvPr>
          <p:cNvSpPr txBox="1"/>
          <p:nvPr/>
        </p:nvSpPr>
        <p:spPr>
          <a:xfrm>
            <a:off x="5516270" y="5712180"/>
            <a:ext cx="615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CMS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스마트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도어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629A90CD-1D42-401A-B549-CB00B80C805E}"/>
              </a:ext>
            </a:extLst>
          </p:cNvPr>
          <p:cNvSpPr txBox="1"/>
          <p:nvPr/>
        </p:nvSpPr>
        <p:spPr>
          <a:xfrm>
            <a:off x="6033515" y="5697898"/>
            <a:ext cx="1002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메카넘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메카넘휠을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이용한 자율주차 로봇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EC48C809-6C58-4BC5-BE23-12ED06173074}"/>
              </a:ext>
            </a:extLst>
          </p:cNvPr>
          <p:cNvSpPr txBox="1"/>
          <p:nvPr/>
        </p:nvSpPr>
        <p:spPr>
          <a:xfrm>
            <a:off x="6985072" y="5703639"/>
            <a:ext cx="111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SAFER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센서와 영상처리를 활용한 </a:t>
            </a:r>
            <a:r>
              <a:rPr lang="ko-KR" altLang="en-US" sz="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잠금장치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025BBFD3-BE04-4F1A-964F-B99BA98D6CE3}"/>
              </a:ext>
            </a:extLst>
          </p:cNvPr>
          <p:cNvSpPr txBox="1"/>
          <p:nvPr/>
        </p:nvSpPr>
        <p:spPr>
          <a:xfrm>
            <a:off x="3004026" y="5666920"/>
            <a:ext cx="1110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Root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Plant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Manage Stick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7429828E-C468-41C9-9092-1144C91D7B4F}"/>
              </a:ext>
            </a:extLst>
          </p:cNvPr>
          <p:cNvSpPr txBox="1"/>
          <p:nvPr/>
        </p:nvSpPr>
        <p:spPr>
          <a:xfrm>
            <a:off x="2049332" y="5633384"/>
            <a:ext cx="1110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나라풀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온도센서와 초음파 센서를 이용한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출입문 제어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E40F338D-F026-42A0-8B3D-20CA7CC8E608}"/>
              </a:ext>
            </a:extLst>
          </p:cNvPr>
          <p:cNvSpPr txBox="1"/>
          <p:nvPr/>
        </p:nvSpPr>
        <p:spPr>
          <a:xfrm>
            <a:off x="1149595" y="5616962"/>
            <a:ext cx="111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제일팀 </a:t>
            </a:r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보행자를 위한 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안전 </a:t>
            </a:r>
            <a:r>
              <a:rPr lang="ko-KR" altLang="en-US" sz="8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알리미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6200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199</Words>
  <Application>Microsoft Office PowerPoint</Application>
  <PresentationFormat>화면 슬라이드 쇼(4:3)</PresentationFormat>
  <Paragraphs>92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12</cp:revision>
  <dcterms:created xsi:type="dcterms:W3CDTF">2021-10-06T07:13:39Z</dcterms:created>
  <dcterms:modified xsi:type="dcterms:W3CDTF">2021-10-07T00:07:19Z</dcterms:modified>
</cp:coreProperties>
</file>