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95" r:id="rId4"/>
    <p:sldId id="297" r:id="rId5"/>
    <p:sldId id="285" r:id="rId6"/>
    <p:sldId id="286" r:id="rId7"/>
    <p:sldId id="296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6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7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27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2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2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3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3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4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07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90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1BDE-D4F3-44DE-91CA-530EBAE5846C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39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602802F-02D9-43B6-8052-C1EC56F7A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8" b="7725"/>
          <a:stretch/>
        </p:blipFill>
        <p:spPr>
          <a:xfrm>
            <a:off x="272960" y="1271823"/>
            <a:ext cx="11625697" cy="53598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509557" y="2864282"/>
            <a:ext cx="1132784" cy="1233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72960" y="79811"/>
            <a:ext cx="3916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>
                <a:solidFill>
                  <a:srgbClr val="FF0000"/>
                </a:solidFill>
              </a:rPr>
              <a:t>PC</a:t>
            </a:r>
            <a:r>
              <a:rPr lang="ko-KR" altLang="en-US" sz="4400" dirty="0" err="1">
                <a:solidFill>
                  <a:srgbClr val="FF0000"/>
                </a:solidFill>
              </a:rPr>
              <a:t>버전안내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7135" y="4632070"/>
            <a:ext cx="24738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FF0000"/>
                </a:solidFill>
              </a:rPr>
              <a:t>비교과</a:t>
            </a:r>
            <a:r>
              <a:rPr lang="ko-KR" altLang="en-US" sz="2800" b="1" dirty="0">
                <a:solidFill>
                  <a:srgbClr val="FF0000"/>
                </a:solidFill>
              </a:rPr>
              <a:t> 시스템    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r>
              <a:rPr lang="en-US" altLang="ko-KR" sz="2800" b="1" dirty="0">
                <a:solidFill>
                  <a:srgbClr val="FF0000"/>
                </a:solidFill>
              </a:rPr>
              <a:t>      </a:t>
            </a:r>
            <a:r>
              <a:rPr lang="ko-KR" altLang="en-US" sz="2800" b="1" dirty="0">
                <a:solidFill>
                  <a:srgbClr val="FF0000"/>
                </a:solidFill>
              </a:rPr>
              <a:t>클릭</a:t>
            </a:r>
          </a:p>
        </p:txBody>
      </p:sp>
      <p:sp>
        <p:nvSpPr>
          <p:cNvPr id="5" name="아래쪽 화살표 4"/>
          <p:cNvSpPr/>
          <p:nvPr/>
        </p:nvSpPr>
        <p:spPr>
          <a:xfrm rot="8100000">
            <a:off x="6695116" y="3672032"/>
            <a:ext cx="640080" cy="9619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2" y="0"/>
            <a:ext cx="12101376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1049000" y="127000"/>
            <a:ext cx="54186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671069" y="365125"/>
            <a:ext cx="520931" cy="79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103821" y="1615708"/>
            <a:ext cx="1945179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녹색 돋보기 클릭</a:t>
            </a:r>
            <a:endParaRPr lang="ko-KR" altLang="en-US" sz="2400" dirty="0"/>
          </a:p>
        </p:txBody>
      </p:sp>
      <p:sp>
        <p:nvSpPr>
          <p:cNvPr id="8" name="아래쪽 화살표 7"/>
          <p:cNvSpPr/>
          <p:nvPr/>
        </p:nvSpPr>
        <p:spPr>
          <a:xfrm rot="13041215">
            <a:off x="11174242" y="1101596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9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3" y="264448"/>
            <a:ext cx="11878847" cy="639404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161308" y="1322602"/>
            <a:ext cx="7049193" cy="4983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rot="16200000">
            <a:off x="9586190" y="1298964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458095" y="1830229"/>
            <a:ext cx="6343995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“</a:t>
            </a:r>
            <a:r>
              <a:rPr lang="ko-KR" altLang="en-US" sz="2400" dirty="0" smtClean="0"/>
              <a:t>학과 명</a:t>
            </a:r>
            <a:r>
              <a:rPr lang="en-US" altLang="ko-KR" sz="2400" dirty="0" smtClean="0"/>
              <a:t>”</a:t>
            </a:r>
            <a:r>
              <a:rPr lang="ko-KR" altLang="en-US" sz="2400" dirty="0" smtClean="0"/>
              <a:t> 또는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프로그램 명</a:t>
            </a:r>
            <a:r>
              <a:rPr lang="en-US" altLang="ko-KR" sz="2400" dirty="0" smtClean="0"/>
              <a:t>”</a:t>
            </a:r>
            <a:r>
              <a:rPr lang="ko-KR" altLang="en-US" sz="2400" dirty="0" smtClean="0"/>
              <a:t> 일부 작성 후 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회색 돋보기 클릭</a:t>
            </a:r>
            <a:endParaRPr lang="ko-KR" altLang="en-US" sz="2400" dirty="0"/>
          </a:p>
        </p:txBody>
      </p:sp>
      <p:sp>
        <p:nvSpPr>
          <p:cNvPr id="13" name="직사각형 12"/>
          <p:cNvSpPr/>
          <p:nvPr/>
        </p:nvSpPr>
        <p:spPr>
          <a:xfrm>
            <a:off x="10990811" y="365125"/>
            <a:ext cx="54186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5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"/>
            <a:ext cx="106489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0611" y="2055811"/>
            <a:ext cx="916062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여러 프로그램 들 중에서 출석부가 필요한 프로그램 찾기</a:t>
            </a:r>
            <a:endParaRPr lang="ko-KR" altLang="en-US" sz="2400" dirty="0"/>
          </a:p>
        </p:txBody>
      </p:sp>
      <p:sp>
        <p:nvSpPr>
          <p:cNvPr id="7" name="직사각형 6"/>
          <p:cNvSpPr/>
          <p:nvPr/>
        </p:nvSpPr>
        <p:spPr>
          <a:xfrm>
            <a:off x="838200" y="2747662"/>
            <a:ext cx="10515600" cy="404383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38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260899"/>
            <a:ext cx="11745884" cy="626808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077344" y="5319374"/>
            <a:ext cx="2801389" cy="7481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000211" y="581891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96000" y="820088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795164" y="2763982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81404" y="2963487"/>
            <a:ext cx="1753985" cy="21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2124" y="4281054"/>
            <a:ext cx="2114203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897044" y="3585795"/>
            <a:ext cx="483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프로그램 참여를 위한 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온라인 강의실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” </a:t>
            </a:r>
            <a:r>
              <a:rPr lang="ko-KR" altLang="en-US" sz="2400" b="1" dirty="0">
                <a:solidFill>
                  <a:srgbClr val="FF0000"/>
                </a:solidFill>
              </a:rPr>
              <a:t>클릭 </a:t>
            </a:r>
          </a:p>
        </p:txBody>
      </p:sp>
      <p:sp>
        <p:nvSpPr>
          <p:cNvPr id="15" name="아래쪽 화살표 14"/>
          <p:cNvSpPr/>
          <p:nvPr/>
        </p:nvSpPr>
        <p:spPr>
          <a:xfrm>
            <a:off x="10270605" y="4565621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872506" y="307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258" y="5445765"/>
            <a:ext cx="18097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65"/>
            <a:ext cx="12119956" cy="663894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43942" y="3416531"/>
            <a:ext cx="9451572" cy="24273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403273" y="4771505"/>
            <a:ext cx="2194560" cy="61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9772997" y="134292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1" name="타원 10"/>
          <p:cNvSpPr/>
          <p:nvPr/>
        </p:nvSpPr>
        <p:spPr>
          <a:xfrm>
            <a:off x="6924502" y="4314305"/>
            <a:ext cx="1571105" cy="10723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프로그램 클릭</a:t>
            </a:r>
          </a:p>
        </p:txBody>
      </p:sp>
    </p:spTree>
    <p:extLst>
      <p:ext uri="{BB962C8B-B14F-4D97-AF65-F5344CB8AC3E}">
        <p14:creationId xmlns:p14="http://schemas.microsoft.com/office/powerpoint/2010/main" val="37046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1" y="365125"/>
            <a:ext cx="12101838" cy="561598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645919" y="4879569"/>
            <a:ext cx="10500999" cy="128016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0706793" y="5361708"/>
            <a:ext cx="973060" cy="6360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897044" y="3585795"/>
            <a:ext cx="329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보기 클릭 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엑셀 다운로드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”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가능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57</Words>
  <Application>Microsoft Office PowerPoint</Application>
  <PresentationFormat>와이드스크린</PresentationFormat>
  <Paragraphs>14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24</cp:revision>
  <dcterms:created xsi:type="dcterms:W3CDTF">2021-04-01T00:59:15Z</dcterms:created>
  <dcterms:modified xsi:type="dcterms:W3CDTF">2022-06-15T01:05:50Z</dcterms:modified>
</cp:coreProperties>
</file>