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notesMasterIdLst>
    <p:notesMasterId r:id="rId17"/>
  </p:notesMasterIdLst>
  <p:sldIdLst>
    <p:sldId id="256" r:id="rId5"/>
    <p:sldId id="259" r:id="rId6"/>
    <p:sldId id="264" r:id="rId7"/>
    <p:sldId id="273" r:id="rId8"/>
    <p:sldId id="271" r:id="rId9"/>
    <p:sldId id="272" r:id="rId10"/>
    <p:sldId id="277" r:id="rId11"/>
    <p:sldId id="263" r:id="rId12"/>
    <p:sldId id="274" r:id="rId13"/>
    <p:sldId id="275" r:id="rId14"/>
    <p:sldId id="276" r:id="rId15"/>
    <p:sldId id="258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7C7E"/>
    <a:srgbClr val="2CA2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42" autoAdjust="0"/>
    <p:restoredTop sz="94656" autoAdjust="0"/>
  </p:normalViewPr>
  <p:slideViewPr>
    <p:cSldViewPr snapToGrid="0">
      <p:cViewPr>
        <p:scale>
          <a:sx n="75" d="100"/>
          <a:sy n="75" d="100"/>
        </p:scale>
        <p:origin x="-1440" y="5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58AC7-252C-452F-801C-3C3A2112F305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3E68DB-8B2B-41A6-9D6B-0EA9D38D4DC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3225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17E8E-E185-459F-A946-8B0EB19BBD93}" type="slidenum">
              <a:rPr lang="ko-KR" altLang="en-US" smtClean="0">
                <a:solidFill>
                  <a:prstClr val="black"/>
                </a:solidFill>
              </a:rPr>
              <a:pPr/>
              <a:t>3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307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17E8E-E185-459F-A946-8B0EB19BBD93}" type="slidenum">
              <a:rPr lang="ko-KR" altLang="en-US" smtClean="0">
                <a:solidFill>
                  <a:prstClr val="black"/>
                </a:solidFill>
              </a:rPr>
              <a:pPr/>
              <a:t>4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307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17E8E-E185-459F-A946-8B0EB19BBD93}" type="slidenum">
              <a:rPr lang="ko-KR" altLang="en-US" smtClean="0">
                <a:solidFill>
                  <a:prstClr val="black"/>
                </a:solidFill>
              </a:rPr>
              <a:pPr/>
              <a:t>5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307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17E8E-E185-459F-A946-8B0EB19BBD93}" type="slidenum">
              <a:rPr lang="ko-KR" altLang="en-US" smtClean="0">
                <a:solidFill>
                  <a:prstClr val="black"/>
                </a:solidFill>
              </a:rPr>
              <a:pPr/>
              <a:t>6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307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17E8E-E185-459F-A946-8B0EB19BBD93}" type="slidenum">
              <a:rPr lang="ko-KR" altLang="en-US" smtClean="0">
                <a:solidFill>
                  <a:prstClr val="black"/>
                </a:solidFill>
              </a:rPr>
              <a:pPr/>
              <a:t>9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307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17E8E-E185-459F-A946-8B0EB19BBD93}" type="slidenum">
              <a:rPr lang="ko-KR" altLang="en-US" smtClean="0">
                <a:solidFill>
                  <a:prstClr val="black"/>
                </a:solidFill>
              </a:rPr>
              <a:pPr/>
              <a:t>10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3075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717E8E-E185-459F-A946-8B0EB19BBD93}" type="slidenum">
              <a:rPr lang="ko-KR" altLang="en-US" smtClean="0">
                <a:solidFill>
                  <a:prstClr val="black"/>
                </a:solidFill>
              </a:rPr>
              <a:pPr/>
              <a:t>11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307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D0D66B-ADC0-409D-9DAF-4B2040953C0F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D0DDBF7-B9DE-4FA4-B91C-BD378866E4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0208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D0D66B-ADC0-409D-9DAF-4B2040953C0F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D0DDBF7-B9DE-4FA4-B91C-BD378866E4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6163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D0D66B-ADC0-409D-9DAF-4B2040953C0F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D0DDBF7-B9DE-4FA4-B91C-BD378866E4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26595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A1FF3B1-F7F2-4E4B-90D0-F0C7296D098B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074159A-DE70-4D18-98F7-A424C6102D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96082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A1FF3B1-F7F2-4E4B-90D0-F0C7296D098B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074159A-DE70-4D18-98F7-A424C6102D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1204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A1FF3B1-F7F2-4E4B-90D0-F0C7296D098B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074159A-DE70-4D18-98F7-A424C6102D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36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A1FF3B1-F7F2-4E4B-90D0-F0C7296D098B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074159A-DE70-4D18-98F7-A424C6102D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7541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A1FF3B1-F7F2-4E4B-90D0-F0C7296D098B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074159A-DE70-4D18-98F7-A424C6102D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1615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91507" y="327899"/>
            <a:ext cx="7886700" cy="823070"/>
          </a:xfrm>
        </p:spPr>
        <p:txBody>
          <a:bodyPr>
            <a:normAutofit/>
          </a:bodyPr>
          <a:lstStyle>
            <a:lvl1pPr>
              <a:defRPr sz="3400" spc="-150" baseline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67C7E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A1FF3B1-F7F2-4E4B-90D0-F0C7296D098B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074159A-DE70-4D18-98F7-A424C6102D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2525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A1FF3B1-F7F2-4E4B-90D0-F0C7296D098B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074159A-DE70-4D18-98F7-A424C6102D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00028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A1FF3B1-F7F2-4E4B-90D0-F0C7296D098B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074159A-DE70-4D18-98F7-A424C6102D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0266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D0D66B-ADC0-409D-9DAF-4B2040953C0F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D0DDBF7-B9DE-4FA4-B91C-BD378866E4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7538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A1FF3B1-F7F2-4E4B-90D0-F0C7296D098B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074159A-DE70-4D18-98F7-A424C6102D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8933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A1FF3B1-F7F2-4E4B-90D0-F0C7296D098B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074159A-DE70-4D18-98F7-A424C6102D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1281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A1FF3B1-F7F2-4E4B-90D0-F0C7296D098B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4074159A-DE70-4D18-98F7-A424C6102D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47271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5747042-24DE-4E82-A362-C05C4D166FA5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9FEAB24-25A0-426E-9EC7-DE66E3DC42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5929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5747042-24DE-4E82-A362-C05C4D166FA5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9FEAB24-25A0-426E-9EC7-DE66E3DC42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35620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5747042-24DE-4E82-A362-C05C4D166FA5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9FEAB24-25A0-426E-9EC7-DE66E3DC42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00636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5747042-24DE-4E82-A362-C05C4D166FA5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9FEAB24-25A0-426E-9EC7-DE66E3DC42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40315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5747042-24DE-4E82-A362-C05C4D166FA5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9FEAB24-25A0-426E-9EC7-DE66E3DC42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72152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5747042-24DE-4E82-A362-C05C4D166FA5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9FEAB24-25A0-426E-9EC7-DE66E3DC42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14802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5747042-24DE-4E82-A362-C05C4D166FA5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9FEAB24-25A0-426E-9EC7-DE66E3DC42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8755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D0D66B-ADC0-409D-9DAF-4B2040953C0F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D0DDBF7-B9DE-4FA4-B91C-BD378866E4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72036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5747042-24DE-4E82-A362-C05C4D166FA5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9FEAB24-25A0-426E-9EC7-DE66E3DC42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13469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5747042-24DE-4E82-A362-C05C4D166FA5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9FEAB24-25A0-426E-9EC7-DE66E3DC42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41292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5747042-24DE-4E82-A362-C05C4D166FA5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9FEAB24-25A0-426E-9EC7-DE66E3DC42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696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B5747042-24DE-4E82-A362-C05C4D166FA5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F9FEAB24-25A0-426E-9EC7-DE66E3DC421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28733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459EF9F-876B-4FB1-A32C-946ACDDB3F7C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D9FA1B2-4844-490E-87FC-3983F69AF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02338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459EF9F-876B-4FB1-A32C-946ACDDB3F7C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D9FA1B2-4844-490E-87FC-3983F69AF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49950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459EF9F-876B-4FB1-A32C-946ACDDB3F7C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D9FA1B2-4844-490E-87FC-3983F69AF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10124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459EF9F-876B-4FB1-A32C-946ACDDB3F7C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D9FA1B2-4844-490E-87FC-3983F69AF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76520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459EF9F-876B-4FB1-A32C-946ACDDB3F7C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D9FA1B2-4844-490E-87FC-3983F69AF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04947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459EF9F-876B-4FB1-A32C-946ACDDB3F7C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D9FA1B2-4844-490E-87FC-3983F69AF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347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D0D66B-ADC0-409D-9DAF-4B2040953C0F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D0DDBF7-B9DE-4FA4-B91C-BD378866E4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770577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459EF9F-876B-4FB1-A32C-946ACDDB3F7C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D9FA1B2-4844-490E-87FC-3983F69AF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80676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459EF9F-876B-4FB1-A32C-946ACDDB3F7C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D9FA1B2-4844-490E-87FC-3983F69AF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84968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459EF9F-876B-4FB1-A32C-946ACDDB3F7C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D9FA1B2-4844-490E-87FC-3983F69AF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188963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459EF9F-876B-4FB1-A32C-946ACDDB3F7C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D9FA1B2-4844-490E-87FC-3983F69AF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58243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0459EF9F-876B-4FB1-A32C-946ACDDB3F7C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CD9FA1B2-4844-490E-87FC-3983F69AF1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8080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D0D66B-ADC0-409D-9DAF-4B2040953C0F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D0DDBF7-B9DE-4FA4-B91C-BD378866E4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9153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D0D66B-ADC0-409D-9DAF-4B2040953C0F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D0DDBF7-B9DE-4FA4-B91C-BD378866E4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0253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D0D66B-ADC0-409D-9DAF-4B2040953C0F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D0DDBF7-B9DE-4FA4-B91C-BD378866E4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2274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D0D66B-ADC0-409D-9DAF-4B2040953C0F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D0DDBF7-B9DE-4FA4-B91C-BD378866E4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9269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3D0D66B-ADC0-409D-9DAF-4B2040953C0F}" type="datetimeFigureOut">
              <a:rPr lang="ko-KR" altLang="en-US" smtClean="0"/>
              <a:t>2019-09-27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9D0DDBF7-B9DE-4FA4-B91C-BD378866E4B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6595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771"/>
            <a:ext cx="9143999" cy="6885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989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991507" y="340599"/>
            <a:ext cx="7886700" cy="8230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62538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08서울남산체 B" panose="02020603020101020101" pitchFamily="18" charset="-127"/>
          <a:ea typeface="08서울남산체 B" panose="02020603020101020101" pitchFamily="18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3389292" y="2767280"/>
            <a:ext cx="47500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0" dirty="0" smtClean="0">
                <a:solidFill>
                  <a:srgbClr val="067C7E"/>
                </a:solidFill>
                <a:latin typeface="08서울남산체 EB" panose="02020603020101020101" pitchFamily="18" charset="-127"/>
                <a:ea typeface="08서울남산체 EB" panose="02020603020101020101" pitchFamily="18" charset="-127"/>
              </a:rPr>
              <a:t>감사합니다</a:t>
            </a:r>
            <a:endParaRPr lang="ko-KR" altLang="en-US" sz="8000" dirty="0">
              <a:solidFill>
                <a:srgbClr val="067C7E"/>
              </a:solidFill>
              <a:latin typeface="08서울남산체 EB" panose="02020603020101020101" pitchFamily="18" charset="-127"/>
              <a:ea typeface="08서울남산체 EB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79271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57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712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6" Type="http://schemas.microsoft.com/office/2007/relationships/hdphoto" Target="../media/hdphoto1.wdp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787310" y="1343340"/>
            <a:ext cx="588173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sz="5400" b="1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67C7E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anose="020B0604020202020204" pitchFamily="34" charset="0"/>
              </a:rPr>
              <a:t>독도의 </a:t>
            </a:r>
            <a:endParaRPr lang="en-US" altLang="ko-KR" sz="5400" b="1" spc="-15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067C7E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Arial" panose="020B0604020202020204" pitchFamily="34" charset="0"/>
            </a:endParaRPr>
          </a:p>
          <a:p>
            <a:pPr algn="ctr"/>
            <a:r>
              <a:rPr lang="ko-KR" altLang="en-US" sz="5400" b="1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67C7E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anose="020B0604020202020204" pitchFamily="34" charset="0"/>
              </a:rPr>
              <a:t>법적 지위의 공론화</a:t>
            </a:r>
            <a:endParaRPr lang="ko-KR" altLang="en-US" sz="5400" b="1" spc="-15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067C7E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56406" y="3113440"/>
            <a:ext cx="256352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2CA2AE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anose="020B0604020202020204" pitchFamily="34" charset="0"/>
              </a:rPr>
              <a:t>멀티미디어공학</a:t>
            </a:r>
            <a:endParaRPr lang="en-US" altLang="ko-KR" sz="2800" spc="-150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2CA2AE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Arial" panose="020B0604020202020204" pitchFamily="34" charset="0"/>
            </a:endParaRPr>
          </a:p>
          <a:p>
            <a:r>
              <a:rPr lang="en-US" altLang="ko-KR" sz="28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2CA2AE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anose="020B0604020202020204" pitchFamily="34" charset="0"/>
              </a:rPr>
              <a:t>21431576</a:t>
            </a:r>
          </a:p>
          <a:p>
            <a:r>
              <a:rPr lang="ko-KR" altLang="en-US" sz="28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2CA2AE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anose="020B0604020202020204" pitchFamily="34" charset="0"/>
              </a:rPr>
              <a:t>임현식</a:t>
            </a:r>
            <a:endParaRPr lang="ko-KR" altLang="en-US" sz="2800" spc="-15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2CA2AE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12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첫번째</a:t>
            </a:r>
            <a:r>
              <a:rPr lang="ko-KR" altLang="en-US" dirty="0" smtClean="0"/>
              <a:t> 이유</a:t>
            </a:r>
            <a:endParaRPr lang="ko-KR" altLang="en-US" dirty="0"/>
          </a:p>
        </p:txBody>
      </p:sp>
      <p:sp>
        <p:nvSpPr>
          <p:cNvPr id="3" name="타원 2"/>
          <p:cNvSpPr/>
          <p:nvPr/>
        </p:nvSpPr>
        <p:spPr>
          <a:xfrm>
            <a:off x="927100" y="2479675"/>
            <a:ext cx="2616200" cy="24003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500" b="1" dirty="0" smtClean="0">
                <a:solidFill>
                  <a:schemeClr val="tx1"/>
                </a:solidFill>
              </a:rPr>
              <a:t>독립국</a:t>
            </a:r>
            <a:endParaRPr lang="ko-KR" altLang="en-US" sz="3500" b="1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Users\Administrator\Desktop\ㄹㄴㅇㄹㄴㅇ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0" y="2622550"/>
            <a:ext cx="304800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아래로 구부러진 화살표 3"/>
          <p:cNvSpPr/>
          <p:nvPr/>
        </p:nvSpPr>
        <p:spPr>
          <a:xfrm flipH="1">
            <a:off x="2870200" y="1212850"/>
            <a:ext cx="3073400" cy="14097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아래로 구부러진 화살표 6"/>
          <p:cNvSpPr/>
          <p:nvPr/>
        </p:nvSpPr>
        <p:spPr>
          <a:xfrm flipH="1" flipV="1">
            <a:off x="2870200" y="4737100"/>
            <a:ext cx="3073400" cy="14097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" name="톱니 모양의 오른쪽 화살표 4"/>
          <p:cNvSpPr/>
          <p:nvPr/>
        </p:nvSpPr>
        <p:spPr>
          <a:xfrm flipH="1">
            <a:off x="3543300" y="3175000"/>
            <a:ext cx="1981200" cy="11430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440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두번째</a:t>
            </a:r>
            <a:r>
              <a:rPr lang="ko-KR" altLang="en-US" dirty="0" smtClean="0"/>
              <a:t> 이유</a:t>
            </a:r>
            <a:endParaRPr lang="ko-KR" altLang="en-US" dirty="0"/>
          </a:p>
        </p:txBody>
      </p:sp>
      <p:pic>
        <p:nvPicPr>
          <p:cNvPr id="7170" name="Picture 2" descr="C:\Users\Administrator\Desktop\ㄹㄴㅇㄹㄴㅇ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1101724"/>
            <a:ext cx="304800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dministrator\Desktop\ㄴㅇㄹ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4711699"/>
            <a:ext cx="3123470" cy="203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위쪽 화살표 2"/>
          <p:cNvSpPr/>
          <p:nvPr/>
        </p:nvSpPr>
        <p:spPr>
          <a:xfrm>
            <a:off x="1143000" y="3216274"/>
            <a:ext cx="1752600" cy="138112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638300" y="3583671"/>
            <a:ext cx="1422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500" b="1" dirty="0" smtClean="0">
                <a:solidFill>
                  <a:srgbClr val="FF0000"/>
                </a:solidFill>
              </a:rPr>
              <a:t>입장 </a:t>
            </a:r>
            <a:endParaRPr lang="en-US" altLang="ko-KR" sz="2500" b="1" dirty="0" smtClean="0">
              <a:solidFill>
                <a:srgbClr val="FF0000"/>
              </a:solidFill>
            </a:endParaRPr>
          </a:p>
          <a:p>
            <a:r>
              <a:rPr lang="ko-KR" altLang="en-US" sz="2500" b="1" dirty="0" smtClean="0">
                <a:solidFill>
                  <a:srgbClr val="FF0000"/>
                </a:solidFill>
              </a:rPr>
              <a:t>지지</a:t>
            </a:r>
            <a:endParaRPr lang="ko-KR" altLang="en-US" sz="2500" b="1" dirty="0">
              <a:solidFill>
                <a:srgbClr val="FF0000"/>
              </a:solidFill>
            </a:endParaRPr>
          </a:p>
        </p:txBody>
      </p:sp>
      <p:sp>
        <p:nvSpPr>
          <p:cNvPr id="8" name="타원 7"/>
          <p:cNvSpPr/>
          <p:nvPr/>
        </p:nvSpPr>
        <p:spPr>
          <a:xfrm>
            <a:off x="6096000" y="2606675"/>
            <a:ext cx="2616200" cy="24003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3500" b="1" dirty="0" smtClean="0">
                <a:solidFill>
                  <a:schemeClr val="tx1"/>
                </a:solidFill>
              </a:rPr>
              <a:t>독립국</a:t>
            </a:r>
            <a:endParaRPr lang="ko-KR" altLang="en-US" sz="3500" b="1" dirty="0">
              <a:solidFill>
                <a:schemeClr val="tx1"/>
              </a:solidFill>
            </a:endParaRPr>
          </a:p>
        </p:txBody>
      </p:sp>
      <p:sp>
        <p:nvSpPr>
          <p:cNvPr id="5" name="톱니 모양의 오른쪽 화살표 4"/>
          <p:cNvSpPr/>
          <p:nvPr/>
        </p:nvSpPr>
        <p:spPr>
          <a:xfrm flipH="1">
            <a:off x="3594100" y="3394868"/>
            <a:ext cx="1930400" cy="102393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4102100" y="3668309"/>
            <a:ext cx="14224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500" b="1" dirty="0" smtClean="0">
                <a:solidFill>
                  <a:srgbClr val="FF0000"/>
                </a:solidFill>
              </a:rPr>
              <a:t>반대</a:t>
            </a:r>
            <a:endParaRPr lang="en-US" altLang="ko-KR" sz="2500" b="1" dirty="0" smtClean="0">
              <a:solidFill>
                <a:srgbClr val="FF0000"/>
              </a:solidFill>
            </a:endParaRPr>
          </a:p>
        </p:txBody>
      </p:sp>
      <p:pic>
        <p:nvPicPr>
          <p:cNvPr id="7172" name="Picture 4" descr="C:\Users\Administrator\Desktop\externalFil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28037" y="2306161"/>
            <a:ext cx="2952125" cy="3001327"/>
          </a:xfrm>
          <a:prstGeom prst="rect">
            <a:avLst/>
          </a:prstGeom>
          <a:noFill/>
          <a:effectLst>
            <a:glow rad="127000">
              <a:schemeClr val="accent1"/>
            </a:glow>
          </a:effectLst>
        </p:spPr>
      </p:pic>
    </p:spTree>
    <p:extLst>
      <p:ext uri="{BB962C8B-B14F-4D97-AF65-F5344CB8AC3E}">
        <p14:creationId xmlns:p14="http://schemas.microsoft.com/office/powerpoint/2010/main" val="343440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20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340" y="1744297"/>
            <a:ext cx="12618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800" b="1" spc="-15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067C7E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anose="020B0604020202020204" pitchFamily="34" charset="0"/>
              </a:rPr>
              <a:t>목차</a:t>
            </a:r>
            <a:endParaRPr lang="ko-KR" altLang="en-US" sz="4800" b="1" spc="-15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067C7E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340" y="2774106"/>
            <a:ext cx="34948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2CA2AE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anose="020B0604020202020204" pitchFamily="34" charset="0"/>
              </a:rPr>
              <a:t>1. </a:t>
            </a:r>
            <a:r>
              <a:rPr lang="ko-KR" altLang="en-US" sz="28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2CA2AE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anose="020B0604020202020204" pitchFamily="34" charset="0"/>
              </a:rPr>
              <a:t>독도 편입의 부당성</a:t>
            </a:r>
            <a:endParaRPr lang="ko-KR" altLang="en-US" sz="2800" spc="-15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2CA2AE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340" y="3496138"/>
            <a:ext cx="28151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2CA2AE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anose="020B0604020202020204" pitchFamily="34" charset="0"/>
              </a:rPr>
              <a:t>2. </a:t>
            </a:r>
            <a:r>
              <a:rPr lang="ko-KR" altLang="en-US" sz="2800" spc="-15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2CA2AE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  <a:cs typeface="Arial" panose="020B0604020202020204" pitchFamily="34" charset="0"/>
              </a:rPr>
              <a:t>독도조치 회피</a:t>
            </a:r>
            <a:endParaRPr lang="ko-KR" altLang="en-US" sz="2800" spc="-15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2CA2AE"/>
              </a:solidFill>
              <a:latin typeface="나눔바른고딕" panose="020B0603020101020101" pitchFamily="50" charset="-127"/>
              <a:ea typeface="나눔바른고딕" panose="020B0603020101020101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93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1. </a:t>
            </a:r>
            <a:r>
              <a:rPr lang="ko-KR" altLang="en-US" dirty="0" smtClean="0"/>
              <a:t>일본 영토의 편입</a:t>
            </a:r>
            <a:r>
              <a:rPr lang="en-US" altLang="ko-KR" dirty="0" smtClean="0"/>
              <a:t>(1905</a:t>
            </a:r>
            <a:r>
              <a:rPr lang="ko-KR" altLang="en-US" dirty="0" smtClean="0"/>
              <a:t>년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1027" name="Picture 3" descr="C:\Users\Administrator\Desktop\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112" y="1458401"/>
            <a:ext cx="5767388" cy="4756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06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일본 영토의 편입</a:t>
            </a:r>
            <a:endParaRPr lang="ko-KR" altLang="en-US" dirty="0"/>
          </a:p>
        </p:txBody>
      </p:sp>
      <p:pic>
        <p:nvPicPr>
          <p:cNvPr id="4098" name="Picture 2" descr="C:\Users\Administrator\Desktop\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824" y="1384298"/>
            <a:ext cx="3928257" cy="5141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40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칙령 </a:t>
            </a:r>
            <a:r>
              <a:rPr lang="en-US" altLang="ko-KR" dirty="0" smtClean="0"/>
              <a:t>41</a:t>
            </a:r>
            <a:r>
              <a:rPr lang="ko-KR" altLang="en-US" dirty="0" smtClean="0"/>
              <a:t>호 </a:t>
            </a:r>
            <a:r>
              <a:rPr lang="en-US" altLang="ko-KR" dirty="0" smtClean="0"/>
              <a:t>(1904</a:t>
            </a:r>
            <a:r>
              <a:rPr lang="ko-KR" altLang="en-US" dirty="0" smtClean="0"/>
              <a:t>년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2050" name="Picture 2" descr="C:\Users\Administrator\Desktop\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4" y="1401762"/>
            <a:ext cx="7394575" cy="5245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13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심흥택</a:t>
            </a:r>
            <a:r>
              <a:rPr lang="ko-KR" altLang="en-US" dirty="0" smtClean="0"/>
              <a:t> 보고서</a:t>
            </a:r>
            <a:r>
              <a:rPr lang="en-US" altLang="ko-KR" dirty="0" smtClean="0"/>
              <a:t>(1906</a:t>
            </a:r>
            <a:r>
              <a:rPr lang="ko-KR" altLang="en-US" dirty="0" smtClean="0"/>
              <a:t>년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3074" name="Picture 2" descr="C:\Users\Administrator\Desktop\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2" y="1238250"/>
            <a:ext cx="7345363" cy="521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13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영상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dirty="0"/>
              <a:t>https://www.youtube.com/watch?v=6mP7x6X3u08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66054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시간상 흐름</a:t>
            </a:r>
            <a:endParaRPr lang="ko-KR" altLang="en-US" dirty="0"/>
          </a:p>
        </p:txBody>
      </p:sp>
      <p:sp>
        <p:nvSpPr>
          <p:cNvPr id="27" name="직사각형 26"/>
          <p:cNvSpPr/>
          <p:nvPr/>
        </p:nvSpPr>
        <p:spPr>
          <a:xfrm>
            <a:off x="398786" y="3395575"/>
            <a:ext cx="2791820" cy="7891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3176791" y="3392731"/>
            <a:ext cx="2791820" cy="789182"/>
          </a:xfrm>
          <a:prstGeom prst="rect">
            <a:avLst/>
          </a:prstGeom>
          <a:solidFill>
            <a:srgbClr val="067C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5982426" y="3392731"/>
            <a:ext cx="2791820" cy="7891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이등변 삼각형 41"/>
          <p:cNvSpPr/>
          <p:nvPr/>
        </p:nvSpPr>
        <p:spPr>
          <a:xfrm>
            <a:off x="4386610" y="2993919"/>
            <a:ext cx="416326" cy="398812"/>
          </a:xfrm>
          <a:prstGeom prst="triangle">
            <a:avLst/>
          </a:prstGeom>
          <a:solidFill>
            <a:srgbClr val="067C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이등변 삼각형 46"/>
          <p:cNvSpPr/>
          <p:nvPr/>
        </p:nvSpPr>
        <p:spPr>
          <a:xfrm rot="10800000">
            <a:off x="1586534" y="4186229"/>
            <a:ext cx="416324" cy="398814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이등변 삼각형 47"/>
          <p:cNvSpPr/>
          <p:nvPr/>
        </p:nvSpPr>
        <p:spPr>
          <a:xfrm rot="10800000">
            <a:off x="7173638" y="4142864"/>
            <a:ext cx="416324" cy="398814"/>
          </a:xfrm>
          <a:prstGeom prst="triangl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TextBox 52"/>
          <p:cNvSpPr txBox="1"/>
          <p:nvPr/>
        </p:nvSpPr>
        <p:spPr>
          <a:xfrm>
            <a:off x="3270107" y="2249014"/>
            <a:ext cx="26493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000" b="1" spc="-6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일본 독도 편입</a:t>
            </a:r>
            <a:endParaRPr lang="en-US" altLang="ko-KR" sz="3000" b="1" spc="-6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04374" y="4776935"/>
            <a:ext cx="19806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000" b="1" spc="-6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칙령 </a:t>
            </a:r>
            <a:r>
              <a:rPr lang="en-US" altLang="ko-KR" sz="3000" b="1" spc="-6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41</a:t>
            </a:r>
            <a:r>
              <a:rPr lang="ko-KR" altLang="en-US" sz="3000" b="1" spc="-6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호</a:t>
            </a:r>
            <a:endParaRPr lang="ko-KR" altLang="en-US" sz="3000" b="1" spc="-6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239862" y="3513167"/>
            <a:ext cx="11096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000" b="1" spc="-6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1904</a:t>
            </a:r>
            <a:endParaRPr lang="ko-KR" altLang="en-US" sz="3000" b="1" spc="-6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017867" y="3510323"/>
            <a:ext cx="1109668" cy="553998"/>
          </a:xfrm>
          <a:prstGeom prst="rect">
            <a:avLst/>
          </a:prstGeom>
          <a:solidFill>
            <a:srgbClr val="067C7E"/>
          </a:solidFill>
        </p:spPr>
        <p:txBody>
          <a:bodyPr wrap="square" rtlCol="0">
            <a:spAutoFit/>
          </a:bodyPr>
          <a:lstStyle/>
          <a:p>
            <a:r>
              <a:rPr lang="en-US" altLang="ko-KR" sz="3000" b="1" spc="-6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1905</a:t>
            </a:r>
            <a:endParaRPr lang="ko-KR" altLang="en-US" sz="3000" b="1" spc="-6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23502" y="3513167"/>
            <a:ext cx="11096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000" b="1" spc="-6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1906</a:t>
            </a:r>
            <a:endParaRPr lang="ko-KR" altLang="en-US" sz="3000" b="1" spc="-6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57133" y="4776935"/>
            <a:ext cx="26493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000" b="1" spc="-60" dirty="0" err="1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신흥택</a:t>
            </a:r>
            <a:r>
              <a:rPr lang="ko-KR" altLang="en-US" sz="3000" b="1" spc="-60" dirty="0" smtClean="0">
                <a:ln>
                  <a:solidFill>
                    <a:schemeClr val="accent1">
                      <a:shade val="50000"/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보고서</a:t>
            </a:r>
            <a:endParaRPr lang="en-US" altLang="ko-KR" sz="3000" b="1" spc="-60" dirty="0">
              <a:ln>
                <a:solidFill>
                  <a:schemeClr val="accent1">
                    <a:shade val="50000"/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7989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2. </a:t>
            </a:r>
            <a:r>
              <a:rPr lang="ko-KR" altLang="en-US" dirty="0" smtClean="0"/>
              <a:t>독도 조치의 회피</a:t>
            </a:r>
            <a:endParaRPr lang="ko-KR" altLang="en-US" dirty="0"/>
          </a:p>
        </p:txBody>
      </p:sp>
      <p:pic>
        <p:nvPicPr>
          <p:cNvPr id="5122" name="Picture 2" descr="C:\Users\Administrator\Desktop\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449" y="1739899"/>
            <a:ext cx="1936750" cy="211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71676" y="2380809"/>
            <a:ext cx="11142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 smtClean="0"/>
              <a:t>포츠담선언</a:t>
            </a:r>
            <a:endParaRPr lang="ko-KR" altLang="en-US" sz="2400" b="1" dirty="0"/>
          </a:p>
        </p:txBody>
      </p:sp>
      <p:pic>
        <p:nvPicPr>
          <p:cNvPr id="6" name="Picture 2" descr="C:\Users\Administrator\Desktop\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448" y="4102099"/>
            <a:ext cx="1936750" cy="211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91803" y="4743009"/>
            <a:ext cx="20740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spc="-100" dirty="0" smtClean="0"/>
              <a:t>샌프란시스코</a:t>
            </a:r>
            <a:endParaRPr lang="en-US" altLang="ko-KR" sz="2400" b="1" spc="-100" dirty="0" smtClean="0"/>
          </a:p>
          <a:p>
            <a:pPr algn="ctr"/>
            <a:r>
              <a:rPr lang="ko-KR" altLang="en-US" sz="2400" b="1" spc="-100" dirty="0" smtClean="0"/>
              <a:t>강화조약</a:t>
            </a:r>
            <a:endParaRPr lang="ko-KR" altLang="en-US" sz="2400" b="1" spc="-100" dirty="0"/>
          </a:p>
        </p:txBody>
      </p:sp>
      <p:sp>
        <p:nvSpPr>
          <p:cNvPr id="4" name="오른쪽 화살표 3"/>
          <p:cNvSpPr/>
          <p:nvPr/>
        </p:nvSpPr>
        <p:spPr>
          <a:xfrm>
            <a:off x="3517900" y="2380807"/>
            <a:ext cx="2755900" cy="830997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오른쪽 화살표 8"/>
          <p:cNvSpPr/>
          <p:nvPr/>
        </p:nvSpPr>
        <p:spPr>
          <a:xfrm>
            <a:off x="3517900" y="4743009"/>
            <a:ext cx="2755900" cy="830997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Picture 3" descr="C:\Users\Administrator\Desktop\kore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6701" y="1739896"/>
            <a:ext cx="2023456" cy="211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dministrator\Desktop\%B5%B6%B5%B5_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429" y="4422700"/>
            <a:ext cx="2286000" cy="147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517900" y="2519306"/>
            <a:ext cx="21971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000" b="1" dirty="0" smtClean="0">
                <a:solidFill>
                  <a:srgbClr val="FF0000"/>
                </a:solidFill>
              </a:rPr>
              <a:t>독립</a:t>
            </a:r>
            <a:endParaRPr lang="ko-KR" altLang="en-US" sz="3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17900" y="4881509"/>
            <a:ext cx="21971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3000" b="1" dirty="0" smtClean="0">
                <a:solidFill>
                  <a:srgbClr val="FF0000"/>
                </a:solidFill>
              </a:rPr>
              <a:t>확정실패</a:t>
            </a:r>
            <a:endParaRPr lang="ko-KR" altLang="en-US" sz="3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40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</TotalTime>
  <Words>85</Words>
  <Application>Microsoft Office PowerPoint</Application>
  <PresentationFormat>화면 슬라이드 쇼(4:3)</PresentationFormat>
  <Paragraphs>41</Paragraphs>
  <Slides>12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4</vt:i4>
      </vt:variant>
      <vt:variant>
        <vt:lpstr>슬라이드 제목</vt:lpstr>
      </vt:variant>
      <vt:variant>
        <vt:i4>12</vt:i4>
      </vt:variant>
    </vt:vector>
  </HeadingPairs>
  <TitlesOfParts>
    <vt:vector size="16" baseType="lpstr">
      <vt:lpstr>Office 테마</vt:lpstr>
      <vt:lpstr>디자인 사용자 지정</vt:lpstr>
      <vt:lpstr>1_디자인 사용자 지정</vt:lpstr>
      <vt:lpstr>2_디자인 사용자 지정</vt:lpstr>
      <vt:lpstr>PowerPoint 프레젠테이션</vt:lpstr>
      <vt:lpstr>PowerPoint 프레젠테이션</vt:lpstr>
      <vt:lpstr>1. 일본 영토의 편입(1905년)</vt:lpstr>
      <vt:lpstr>일본 영토의 편입</vt:lpstr>
      <vt:lpstr>칙령 41호 (1904년)</vt:lpstr>
      <vt:lpstr>심흥택 보고서(1906년)</vt:lpstr>
      <vt:lpstr>영상</vt:lpstr>
      <vt:lpstr>시간상 흐름</vt:lpstr>
      <vt:lpstr>2. 독도 조치의 회피</vt:lpstr>
      <vt:lpstr>첫번째 이유</vt:lpstr>
      <vt:lpstr>두번째 이유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17</cp:revision>
  <dcterms:created xsi:type="dcterms:W3CDTF">2016-06-30T05:51:56Z</dcterms:created>
  <dcterms:modified xsi:type="dcterms:W3CDTF">2019-09-27T10:52:56Z</dcterms:modified>
</cp:coreProperties>
</file>