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8" y="11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직선 연결선 229"/>
          <p:cNvCxnSpPr>
            <a:stCxn id="66" idx="2"/>
            <a:endCxn id="116" idx="0"/>
          </p:cNvCxnSpPr>
          <p:nvPr/>
        </p:nvCxnSpPr>
        <p:spPr>
          <a:xfrm rot="5400000">
            <a:off x="4911776" y="6444816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65" idx="2"/>
            <a:endCxn id="114" idx="0"/>
          </p:cNvCxnSpPr>
          <p:nvPr/>
        </p:nvCxnSpPr>
        <p:spPr>
          <a:xfrm rot="5400000">
            <a:off x="3903664" y="6444816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5" name="직사각형 94"/>
          <p:cNvSpPr/>
          <p:nvPr/>
        </p:nvSpPr>
        <p:spPr>
          <a:xfrm>
            <a:off x="439248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3D</a:t>
            </a:r>
            <a:r>
              <a:rPr lang="ko-KR" altLang="en-US" sz="1100" smtClean="0"/>
              <a:t>컴퓨터디자인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059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3D</a:t>
            </a:r>
            <a:r>
              <a:rPr lang="ko-KR" altLang="en-US" sz="1100" smtClean="0"/>
              <a:t>컴퓨터디자인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TOEIC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223224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035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224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035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초급영어회화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컴퓨터그래픽 실무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논리적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사고와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글쓰기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생활소재디자인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생활소재디자인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생활소재디자인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생활소재디자인</a:t>
            </a:r>
            <a:r>
              <a:rPr lang="en-US" altLang="ko-KR" sz="1100" smtClean="0"/>
              <a:t>(4)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6034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(4)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생활조형디자인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생활조형디자인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6560343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생활조형디자인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생활조형디자인</a:t>
            </a:r>
            <a:r>
              <a:rPr lang="en-US" altLang="ko-KR" sz="1100" smtClean="0"/>
              <a:t>(4)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23986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기초목칠디자인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기초목칠디자인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3986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2239863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기초도자디자인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4797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기초도자디자인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8724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109535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(2)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8724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9535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공간표현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41583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60343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(4)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39863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기초섬유디자인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324797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기초섬유디자인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cxnSp>
        <p:nvCxnSpPr>
          <p:cNvPr id="192" name="직선 화살표 연결선 191"/>
          <p:cNvCxnSpPr>
            <a:stCxn id="56" idx="3"/>
            <a:endCxn id="47" idx="1"/>
          </p:cNvCxnSpPr>
          <p:nvPr/>
        </p:nvCxnSpPr>
        <p:spPr>
          <a:xfrm>
            <a:off x="1879823" y="20883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57" idx="3"/>
            <a:endCxn id="49" idx="1"/>
          </p:cNvCxnSpPr>
          <p:nvPr/>
        </p:nvCxnSpPr>
        <p:spPr>
          <a:xfrm>
            <a:off x="871711" y="2880420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49" idx="3"/>
            <a:endCxn id="50" idx="1"/>
          </p:cNvCxnSpPr>
          <p:nvPr/>
        </p:nvCxnSpPr>
        <p:spPr>
          <a:xfrm>
            <a:off x="3024334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60" idx="3"/>
            <a:endCxn id="51" idx="1"/>
          </p:cNvCxnSpPr>
          <p:nvPr/>
        </p:nvCxnSpPr>
        <p:spPr>
          <a:xfrm>
            <a:off x="1879823" y="367250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51" idx="3"/>
            <a:endCxn id="52" idx="1"/>
          </p:cNvCxnSpPr>
          <p:nvPr/>
        </p:nvCxnSpPr>
        <p:spPr>
          <a:xfrm>
            <a:off x="3024334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꺾인 연결선 208"/>
          <p:cNvCxnSpPr>
            <a:stCxn id="99" idx="3"/>
            <a:endCxn id="103" idx="3"/>
          </p:cNvCxnSpPr>
          <p:nvPr/>
        </p:nvCxnSpPr>
        <p:spPr>
          <a:xfrm>
            <a:off x="1887440" y="4464596"/>
            <a:ext cx="1588" cy="792088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97" idx="3"/>
            <a:endCxn id="99" idx="1"/>
          </p:cNvCxnSpPr>
          <p:nvPr/>
        </p:nvCxnSpPr>
        <p:spPr>
          <a:xfrm>
            <a:off x="879328" y="44645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101" idx="3"/>
            <a:endCxn id="103" idx="1"/>
          </p:cNvCxnSpPr>
          <p:nvPr/>
        </p:nvCxnSpPr>
        <p:spPr>
          <a:xfrm>
            <a:off x="879328" y="52566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9" idx="3"/>
            <a:endCxn id="61" idx="1"/>
          </p:cNvCxnSpPr>
          <p:nvPr/>
        </p:nvCxnSpPr>
        <p:spPr>
          <a:xfrm>
            <a:off x="1887440" y="4464596"/>
            <a:ext cx="2520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61" idx="2"/>
            <a:endCxn id="65" idx="0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95" idx="2"/>
            <a:endCxn id="61" idx="0"/>
          </p:cNvCxnSpPr>
          <p:nvPr/>
        </p:nvCxnSpPr>
        <p:spPr>
          <a:xfrm rot="16200000" flipH="1">
            <a:off x="4688135" y="4060935"/>
            <a:ext cx="216024" cy="1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96" idx="2"/>
            <a:endCxn id="62" idx="0"/>
          </p:cNvCxnSpPr>
          <p:nvPr/>
        </p:nvCxnSpPr>
        <p:spPr>
          <a:xfrm rot="16200000" flipH="1">
            <a:off x="5696247" y="4060935"/>
            <a:ext cx="216024" cy="1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>
            <a:stCxn id="62" idx="2"/>
            <a:endCxn id="66" idx="0"/>
          </p:cNvCxnSpPr>
          <p:nvPr/>
        </p:nvCxnSpPr>
        <p:spPr>
          <a:xfrm rot="5400000">
            <a:off x="5703864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연결선 231"/>
          <p:cNvCxnSpPr>
            <a:stCxn id="84" idx="3"/>
            <a:endCxn id="90" idx="1"/>
          </p:cNvCxnSpPr>
          <p:nvPr/>
        </p:nvCxnSpPr>
        <p:spPr>
          <a:xfrm>
            <a:off x="3031951" y="5256684"/>
            <a:ext cx="223641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연결선 233"/>
          <p:cNvCxnSpPr>
            <a:stCxn id="91" idx="3"/>
            <a:endCxn id="92" idx="1"/>
          </p:cNvCxnSpPr>
          <p:nvPr/>
        </p:nvCxnSpPr>
        <p:spPr>
          <a:xfrm>
            <a:off x="3031951" y="604877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/>
          <p:cNvCxnSpPr>
            <a:stCxn id="93" idx="3"/>
            <a:endCxn id="94" idx="1"/>
          </p:cNvCxnSpPr>
          <p:nvPr/>
        </p:nvCxnSpPr>
        <p:spPr>
          <a:xfrm>
            <a:off x="3031951" y="6840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연결선 237"/>
          <p:cNvCxnSpPr>
            <a:stCxn id="134" idx="3"/>
            <a:endCxn id="135" idx="1"/>
          </p:cNvCxnSpPr>
          <p:nvPr/>
        </p:nvCxnSpPr>
        <p:spPr>
          <a:xfrm>
            <a:off x="3031951" y="76329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90" idx="3"/>
            <a:endCxn id="65" idx="1"/>
          </p:cNvCxnSpPr>
          <p:nvPr/>
        </p:nvCxnSpPr>
        <p:spPr>
          <a:xfrm>
            <a:off x="4047680" y="52566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2" idx="3"/>
            <a:endCxn id="69" idx="1"/>
          </p:cNvCxnSpPr>
          <p:nvPr/>
        </p:nvCxnSpPr>
        <p:spPr>
          <a:xfrm>
            <a:off x="4040063" y="6048772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94" idx="3"/>
            <a:endCxn id="73" idx="1"/>
          </p:cNvCxnSpPr>
          <p:nvPr/>
        </p:nvCxnSpPr>
        <p:spPr>
          <a:xfrm>
            <a:off x="4040063" y="6840860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35" idx="3"/>
            <a:endCxn id="114" idx="1"/>
          </p:cNvCxnSpPr>
          <p:nvPr/>
        </p:nvCxnSpPr>
        <p:spPr>
          <a:xfrm>
            <a:off x="4040063" y="7632948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연결선 247"/>
          <p:cNvCxnSpPr>
            <a:stCxn id="67" idx="3"/>
            <a:endCxn id="68" idx="1"/>
          </p:cNvCxnSpPr>
          <p:nvPr/>
        </p:nvCxnSpPr>
        <p:spPr>
          <a:xfrm>
            <a:off x="7352431" y="52566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연결선 253"/>
          <p:cNvCxnSpPr>
            <a:stCxn id="71" idx="3"/>
            <a:endCxn id="72" idx="1"/>
          </p:cNvCxnSpPr>
          <p:nvPr/>
        </p:nvCxnSpPr>
        <p:spPr>
          <a:xfrm>
            <a:off x="7352431" y="604877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연결선 255"/>
          <p:cNvCxnSpPr>
            <a:stCxn id="75" idx="3"/>
            <a:endCxn id="76" idx="1"/>
          </p:cNvCxnSpPr>
          <p:nvPr/>
        </p:nvCxnSpPr>
        <p:spPr>
          <a:xfrm>
            <a:off x="7352431" y="6840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연결선 257"/>
          <p:cNvCxnSpPr>
            <a:stCxn id="117" idx="3"/>
            <a:endCxn id="119" idx="1"/>
          </p:cNvCxnSpPr>
          <p:nvPr/>
        </p:nvCxnSpPr>
        <p:spPr>
          <a:xfrm>
            <a:off x="7352431" y="76329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66" idx="3"/>
            <a:endCxn id="67" idx="1"/>
          </p:cNvCxnSpPr>
          <p:nvPr/>
        </p:nvCxnSpPr>
        <p:spPr>
          <a:xfrm>
            <a:off x="6207920" y="52566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화살표 연결선 261"/>
          <p:cNvCxnSpPr>
            <a:stCxn id="70" idx="3"/>
            <a:endCxn id="71" idx="1"/>
          </p:cNvCxnSpPr>
          <p:nvPr/>
        </p:nvCxnSpPr>
        <p:spPr>
          <a:xfrm>
            <a:off x="6207920" y="60487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직선 화살표 연결선 263"/>
          <p:cNvCxnSpPr>
            <a:stCxn id="74" idx="3"/>
            <a:endCxn id="75" idx="1"/>
          </p:cNvCxnSpPr>
          <p:nvPr/>
        </p:nvCxnSpPr>
        <p:spPr>
          <a:xfrm>
            <a:off x="6207920" y="684086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116" idx="3"/>
            <a:endCxn id="117" idx="1"/>
          </p:cNvCxnSpPr>
          <p:nvPr/>
        </p:nvCxnSpPr>
        <p:spPr>
          <a:xfrm>
            <a:off x="6207920" y="76329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/>
          <p:nvPr/>
        </p:nvCxnSpPr>
        <p:spPr>
          <a:xfrm>
            <a:off x="0" y="8281020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직사각형 282"/>
          <p:cNvSpPr/>
          <p:nvPr/>
        </p:nvSpPr>
        <p:spPr>
          <a:xfrm>
            <a:off x="2239863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en-US" altLang="ko-KR" sz="1100" smtClean="0"/>
          </a:p>
        </p:txBody>
      </p:sp>
      <p:sp>
        <p:nvSpPr>
          <p:cNvPr id="284" name="직사각형 283"/>
          <p:cNvSpPr/>
          <p:nvPr/>
        </p:nvSpPr>
        <p:spPr>
          <a:xfrm>
            <a:off x="3247975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285" name="직사각형 284"/>
          <p:cNvSpPr/>
          <p:nvPr/>
        </p:nvSpPr>
        <p:spPr>
          <a:xfrm>
            <a:off x="4256087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전공기초</a:t>
            </a:r>
            <a:endParaRPr lang="en-US" altLang="ko-KR" sz="1100" smtClean="0"/>
          </a:p>
        </p:txBody>
      </p:sp>
      <p:sp>
        <p:nvSpPr>
          <p:cNvPr id="286" name="직사각형 285"/>
          <p:cNvSpPr/>
          <p:nvPr/>
        </p:nvSpPr>
        <p:spPr>
          <a:xfrm>
            <a:off x="5264199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287" name="직사각형 286"/>
          <p:cNvSpPr/>
          <p:nvPr/>
        </p:nvSpPr>
        <p:spPr>
          <a:xfrm>
            <a:off x="6272311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198</Words>
  <Application>Microsoft Office PowerPoint</Application>
  <PresentationFormat>사용자 지정</PresentationFormat>
  <Paragraphs>69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dhseo</cp:lastModifiedBy>
  <cp:revision>68</cp:revision>
  <dcterms:created xsi:type="dcterms:W3CDTF">2011-03-08T06:22:35Z</dcterms:created>
  <dcterms:modified xsi:type="dcterms:W3CDTF">2011-06-26T12:20:03Z</dcterms:modified>
</cp:coreProperties>
</file>