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8512175" cy="14401800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6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9A99-DBA4-4CA0-969B-F7C67124933D}" type="datetimeFigureOut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B8C9-401C-4697-917F-D653138D5B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27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A878B-CB10-431F-B77C-50702F24EE27}" type="datetimeFigureOut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24100" y="749300"/>
            <a:ext cx="22161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C83AF-664F-4BC1-BAC4-1FA166B8E9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24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C83AF-664F-4BC1-BAC4-1FA166B8E9D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20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직선 연결선 142"/>
          <p:cNvCxnSpPr/>
          <p:nvPr/>
        </p:nvCxnSpPr>
        <p:spPr>
          <a:xfrm>
            <a:off x="5192191" y="44628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화살표 연결선 143"/>
          <p:cNvCxnSpPr/>
          <p:nvPr/>
        </p:nvCxnSpPr>
        <p:spPr>
          <a:xfrm>
            <a:off x="4040063" y="5255096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/>
          <p:cNvCxnSpPr/>
          <p:nvPr/>
        </p:nvCxnSpPr>
        <p:spPr>
          <a:xfrm>
            <a:off x="5204570" y="528565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/>
          <p:cNvCxnSpPr/>
          <p:nvPr/>
        </p:nvCxnSpPr>
        <p:spPr>
          <a:xfrm>
            <a:off x="3024334" y="525509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직선 화살표 연결선 141"/>
          <p:cNvCxnSpPr/>
          <p:nvPr/>
        </p:nvCxnSpPr>
        <p:spPr>
          <a:xfrm>
            <a:off x="4040063" y="4466184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/>
          <p:cNvCxnSpPr/>
          <p:nvPr/>
        </p:nvCxnSpPr>
        <p:spPr>
          <a:xfrm>
            <a:off x="5204570" y="100833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/>
          <p:nvPr/>
        </p:nvCxnSpPr>
        <p:spPr>
          <a:xfrm>
            <a:off x="5204570" y="92648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연결선 139"/>
          <p:cNvCxnSpPr/>
          <p:nvPr/>
        </p:nvCxnSpPr>
        <p:spPr>
          <a:xfrm>
            <a:off x="5204570" y="83530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>
            <a:off x="5204570" y="75345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직선 연결선 135"/>
          <p:cNvCxnSpPr/>
          <p:nvPr/>
        </p:nvCxnSpPr>
        <p:spPr>
          <a:xfrm>
            <a:off x="7352431" y="100833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/>
          <p:cNvCxnSpPr/>
          <p:nvPr/>
        </p:nvCxnSpPr>
        <p:spPr>
          <a:xfrm>
            <a:off x="7352431" y="92648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연결선 132"/>
          <p:cNvCxnSpPr/>
          <p:nvPr/>
        </p:nvCxnSpPr>
        <p:spPr>
          <a:xfrm>
            <a:off x="7352431" y="83530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직선 연결선 131"/>
          <p:cNvCxnSpPr/>
          <p:nvPr/>
        </p:nvCxnSpPr>
        <p:spPr>
          <a:xfrm>
            <a:off x="7352431" y="75345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/>
          <p:nvPr/>
        </p:nvCxnSpPr>
        <p:spPr>
          <a:xfrm>
            <a:off x="7964499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연결선 124"/>
          <p:cNvCxnSpPr/>
          <p:nvPr/>
        </p:nvCxnSpPr>
        <p:spPr>
          <a:xfrm>
            <a:off x="6965914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/>
          <p:cNvCxnSpPr/>
          <p:nvPr/>
        </p:nvCxnSpPr>
        <p:spPr>
          <a:xfrm>
            <a:off x="4813289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>
            <a:off x="5811874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연결선 229"/>
          <p:cNvCxnSpPr/>
          <p:nvPr/>
        </p:nvCxnSpPr>
        <p:spPr>
          <a:xfrm rot="5400000">
            <a:off x="2761061" y="7308912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 rot="5400000">
            <a:off x="1771811" y="7308912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5" name="직사각형 94"/>
          <p:cNvSpPr/>
          <p:nvPr/>
        </p:nvSpPr>
        <p:spPr>
          <a:xfrm>
            <a:off x="442122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컴퓨터디자인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96" name="직사각형 95"/>
          <p:cNvSpPr/>
          <p:nvPr/>
        </p:nvSpPr>
        <p:spPr>
          <a:xfrm>
            <a:off x="5415830" y="41781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색채연구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2)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08773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핵심교양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7200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핵심교양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50" name="직사각형 49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24613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(1)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3254247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(2)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비전설</a:t>
            </a:r>
            <a:r>
              <a:rPr lang="ko-KR" altLang="en-US" sz="1100" dirty="0"/>
              <a:t>계</a:t>
            </a:r>
            <a:endParaRPr lang="en-US" altLang="ko-KR" sz="1100" dirty="0" smtClean="0"/>
          </a:p>
        </p:txBody>
      </p:sp>
      <p:sp>
        <p:nvSpPr>
          <p:cNvPr id="54" name="직사각형 53"/>
          <p:cNvSpPr/>
          <p:nvPr/>
        </p:nvSpPr>
        <p:spPr>
          <a:xfrm>
            <a:off x="7200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계열기초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실용영어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실용영어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108012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계열기초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101624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글쓰기</a:t>
            </a:r>
            <a:endParaRPr lang="en-US" altLang="ko-KR" sz="1100" dirty="0"/>
          </a:p>
          <a:p>
            <a:pPr algn="ctr"/>
            <a:r>
              <a:rPr lang="ko-KR" altLang="en-US" sz="1100" dirty="0"/>
              <a:t>기초</a:t>
            </a:r>
            <a:endParaRPr lang="en-US" altLang="ko-KR" sz="1100" dirty="0"/>
          </a:p>
        </p:txBody>
      </p:sp>
      <p:sp>
        <p:nvSpPr>
          <p:cNvPr id="69" name="직사각형 68"/>
          <p:cNvSpPr/>
          <p:nvPr/>
        </p:nvSpPr>
        <p:spPr>
          <a:xfrm>
            <a:off x="4407720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5415832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6560343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(3)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7568455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(4)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2239863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기초금속디자인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92" name="직사각형 91"/>
          <p:cNvSpPr/>
          <p:nvPr/>
        </p:nvSpPr>
        <p:spPr>
          <a:xfrm>
            <a:off x="3247975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프로젝트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(1)(2)(3)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(1)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109535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(2)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8724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조형실기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109535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공간표현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(1)</a:t>
            </a:r>
          </a:p>
        </p:txBody>
      </p:sp>
      <p:sp>
        <p:nvSpPr>
          <p:cNvPr id="116" name="직사각형 115"/>
          <p:cNvSpPr/>
          <p:nvPr/>
        </p:nvSpPr>
        <p:spPr>
          <a:xfrm>
            <a:off x="5415832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(2)</a:t>
            </a:r>
          </a:p>
        </p:txBody>
      </p:sp>
      <p:sp>
        <p:nvSpPr>
          <p:cNvPr id="117" name="직사각형 116"/>
          <p:cNvSpPr/>
          <p:nvPr/>
        </p:nvSpPr>
        <p:spPr>
          <a:xfrm>
            <a:off x="6560343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(3)</a:t>
            </a:r>
          </a:p>
        </p:txBody>
      </p:sp>
      <p:sp>
        <p:nvSpPr>
          <p:cNvPr id="119" name="직사각형 118"/>
          <p:cNvSpPr/>
          <p:nvPr/>
        </p:nvSpPr>
        <p:spPr>
          <a:xfrm>
            <a:off x="7568455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(4)</a:t>
            </a:r>
          </a:p>
        </p:txBody>
      </p:sp>
      <p:sp>
        <p:nvSpPr>
          <p:cNvPr id="134" name="직사각형 133"/>
          <p:cNvSpPr/>
          <p:nvPr/>
        </p:nvSpPr>
        <p:spPr>
          <a:xfrm>
            <a:off x="2239863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기초섬유디자인</a:t>
            </a:r>
            <a:r>
              <a:rPr lang="en-US" altLang="ko-KR" sz="1100" dirty="0" smtClean="0"/>
              <a:t>(1</a:t>
            </a:r>
            <a:r>
              <a:rPr lang="en-US" altLang="ko-KR" sz="1100" dirty="0" smtClean="0"/>
              <a:t>)</a:t>
            </a:r>
            <a:endParaRPr lang="en-US" altLang="ko-KR" sz="1100" dirty="0" smtClean="0"/>
          </a:p>
        </p:txBody>
      </p:sp>
      <p:sp>
        <p:nvSpPr>
          <p:cNvPr id="135" name="직사각형 134"/>
          <p:cNvSpPr/>
          <p:nvPr/>
        </p:nvSpPr>
        <p:spPr>
          <a:xfrm>
            <a:off x="3247975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리서치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(1)(2)(3)</a:t>
            </a:r>
            <a:endParaRPr lang="en-US" altLang="ko-KR" sz="1100" dirty="0" smtClean="0"/>
          </a:p>
        </p:txBody>
      </p:sp>
      <p:cxnSp>
        <p:nvCxnSpPr>
          <p:cNvPr id="197" name="직선 화살표 연결선 196"/>
          <p:cNvCxnSpPr/>
          <p:nvPr/>
        </p:nvCxnSpPr>
        <p:spPr>
          <a:xfrm>
            <a:off x="879328" y="1294656"/>
            <a:ext cx="23610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60" idx="3"/>
            <a:endCxn id="51" idx="1"/>
          </p:cNvCxnSpPr>
          <p:nvPr/>
        </p:nvCxnSpPr>
        <p:spPr>
          <a:xfrm>
            <a:off x="1893712" y="446459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51" idx="3"/>
            <a:endCxn id="52" idx="1"/>
          </p:cNvCxnSpPr>
          <p:nvPr/>
        </p:nvCxnSpPr>
        <p:spPr>
          <a:xfrm>
            <a:off x="3038223" y="44645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꺾인 연결선 208"/>
          <p:cNvCxnSpPr>
            <a:stCxn id="99" idx="3"/>
            <a:endCxn id="103" idx="3"/>
          </p:cNvCxnSpPr>
          <p:nvPr/>
        </p:nvCxnSpPr>
        <p:spPr>
          <a:xfrm>
            <a:off x="1887440" y="6048772"/>
            <a:ext cx="1588" cy="792088"/>
          </a:xfrm>
          <a:prstGeom prst="bentConnector3">
            <a:avLst>
              <a:gd name="adj1" fmla="val 879723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97" idx="3"/>
            <a:endCxn id="99" idx="1"/>
          </p:cNvCxnSpPr>
          <p:nvPr/>
        </p:nvCxnSpPr>
        <p:spPr>
          <a:xfrm>
            <a:off x="879328" y="604877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101" idx="3"/>
            <a:endCxn id="103" idx="1"/>
          </p:cNvCxnSpPr>
          <p:nvPr/>
        </p:nvCxnSpPr>
        <p:spPr>
          <a:xfrm>
            <a:off x="879328" y="68408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99" idx="3"/>
            <a:endCxn id="85" idx="1"/>
          </p:cNvCxnSpPr>
          <p:nvPr/>
        </p:nvCxnSpPr>
        <p:spPr>
          <a:xfrm>
            <a:off x="1887440" y="6048772"/>
            <a:ext cx="3695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/>
          <p:nvPr/>
        </p:nvCxnSpPr>
        <p:spPr>
          <a:xfrm rot="5400000">
            <a:off x="2564693" y="644402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연결선 233"/>
          <p:cNvCxnSpPr>
            <a:stCxn id="91" idx="3"/>
            <a:endCxn id="92" idx="1"/>
          </p:cNvCxnSpPr>
          <p:nvPr/>
        </p:nvCxnSpPr>
        <p:spPr>
          <a:xfrm>
            <a:off x="3031951" y="74889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연결선 237"/>
          <p:cNvCxnSpPr>
            <a:stCxn id="134" idx="3"/>
            <a:endCxn id="135" idx="1"/>
          </p:cNvCxnSpPr>
          <p:nvPr/>
        </p:nvCxnSpPr>
        <p:spPr>
          <a:xfrm>
            <a:off x="3031951" y="83530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2" idx="3"/>
            <a:endCxn id="69" idx="1"/>
          </p:cNvCxnSpPr>
          <p:nvPr/>
        </p:nvCxnSpPr>
        <p:spPr>
          <a:xfrm>
            <a:off x="4040063" y="7488932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135" idx="3"/>
            <a:endCxn id="114" idx="1"/>
          </p:cNvCxnSpPr>
          <p:nvPr/>
        </p:nvCxnSpPr>
        <p:spPr>
          <a:xfrm>
            <a:off x="4040063" y="8353028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화살표 연결선 261"/>
          <p:cNvCxnSpPr>
            <a:stCxn id="70" idx="3"/>
            <a:endCxn id="71" idx="1"/>
          </p:cNvCxnSpPr>
          <p:nvPr/>
        </p:nvCxnSpPr>
        <p:spPr>
          <a:xfrm>
            <a:off x="6207920" y="748893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직선 화살표 연결선 265"/>
          <p:cNvCxnSpPr>
            <a:stCxn id="116" idx="3"/>
            <a:endCxn id="117" idx="1"/>
          </p:cNvCxnSpPr>
          <p:nvPr/>
        </p:nvCxnSpPr>
        <p:spPr>
          <a:xfrm>
            <a:off x="6207920" y="835302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직사각형 75"/>
          <p:cNvSpPr/>
          <p:nvPr/>
        </p:nvSpPr>
        <p:spPr>
          <a:xfrm>
            <a:off x="3255592" y="103038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225700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(1)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3265117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(2)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4417245" y="4174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색채연구</a:t>
            </a:r>
            <a:endParaRPr lang="en-US" altLang="ko-KR" sz="1100" dirty="0" smtClean="0"/>
          </a:p>
          <a:p>
            <a:pPr algn="ctr"/>
            <a:r>
              <a:rPr lang="en-US" altLang="ko-KR" sz="1100" dirty="0"/>
              <a:t>(</a:t>
            </a:r>
            <a:r>
              <a:rPr lang="en-US" altLang="ko-KR" sz="1100" dirty="0" smtClean="0"/>
              <a:t>1)</a:t>
            </a:r>
            <a:endParaRPr lang="en-US" altLang="ko-KR" sz="11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5420594" y="49702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3D</a:t>
            </a:r>
            <a:r>
              <a:rPr lang="ko-KR" altLang="en-US" sz="1100" dirty="0" smtClean="0"/>
              <a:t>컴퓨터디자인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7568455" y="97952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취업포트</a:t>
            </a:r>
            <a:endParaRPr lang="en-US" altLang="ko-KR" sz="1100" dirty="0"/>
          </a:p>
          <a:p>
            <a:pPr algn="ctr"/>
            <a:r>
              <a:rPr lang="ko-KR" altLang="en-US" sz="1100" dirty="0" err="1" smtClean="0"/>
              <a:t>폴리오</a:t>
            </a:r>
            <a:r>
              <a:rPr lang="en-US" altLang="ko-KR" sz="1100" dirty="0" smtClean="0"/>
              <a:t>(4)</a:t>
            </a:r>
            <a:endParaRPr lang="en-US" altLang="ko-KR" sz="1100" dirty="0" smtClean="0"/>
          </a:p>
        </p:txBody>
      </p:sp>
      <p:sp>
        <p:nvSpPr>
          <p:cNvPr id="106" name="직사각형 105"/>
          <p:cNvSpPr/>
          <p:nvPr/>
        </p:nvSpPr>
        <p:spPr>
          <a:xfrm>
            <a:off x="6560343" y="981956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취업포트</a:t>
            </a:r>
            <a:endParaRPr lang="en-US" altLang="ko-KR" sz="1100" dirty="0"/>
          </a:p>
          <a:p>
            <a:pPr algn="ctr"/>
            <a:r>
              <a:rPr lang="ko-KR" altLang="en-US" sz="1100" dirty="0" err="1" smtClean="0"/>
              <a:t>폴리오</a:t>
            </a:r>
            <a:r>
              <a:rPr lang="en-US" altLang="ko-KR" sz="1100" dirty="0" smtClean="0"/>
              <a:t>(3)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5415832" y="97952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취업포트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폴리오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08" name="직사각형 107"/>
          <p:cNvSpPr/>
          <p:nvPr/>
        </p:nvSpPr>
        <p:spPr>
          <a:xfrm>
            <a:off x="4421227" y="981956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</a:t>
            </a:r>
            <a:r>
              <a:rPr lang="ko-KR" altLang="en-US" sz="1100" dirty="0" smtClean="0"/>
              <a:t>포트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폴리오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09" name="직사각형 108"/>
          <p:cNvSpPr/>
          <p:nvPr/>
        </p:nvSpPr>
        <p:spPr>
          <a:xfrm>
            <a:off x="7568455" y="89362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(4)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6560343" y="89362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(3))</a:t>
            </a:r>
            <a:endParaRPr lang="en-US" altLang="ko-KR" sz="1100" dirty="0" smtClean="0"/>
          </a:p>
        </p:txBody>
      </p:sp>
      <p:sp>
        <p:nvSpPr>
          <p:cNvPr id="111" name="직사각형 110"/>
          <p:cNvSpPr/>
          <p:nvPr/>
        </p:nvSpPr>
        <p:spPr>
          <a:xfrm>
            <a:off x="5415830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4417245" y="8930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cxnSp>
        <p:nvCxnSpPr>
          <p:cNvPr id="113" name="직선 연결선 112"/>
          <p:cNvCxnSpPr/>
          <p:nvPr/>
        </p:nvCxnSpPr>
        <p:spPr>
          <a:xfrm>
            <a:off x="-1" y="10945316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2239862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전공필수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3247974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4256086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계열기초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5264198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cxnSp>
        <p:nvCxnSpPr>
          <p:cNvPr id="126" name="직선 화살표 연결선 125"/>
          <p:cNvCxnSpPr/>
          <p:nvPr/>
        </p:nvCxnSpPr>
        <p:spPr>
          <a:xfrm>
            <a:off x="6207920" y="921920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/>
          <p:cNvCxnSpPr/>
          <p:nvPr/>
        </p:nvCxnSpPr>
        <p:spPr>
          <a:xfrm>
            <a:off x="6207920" y="1008330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직사각형 129"/>
          <p:cNvSpPr/>
          <p:nvPr/>
        </p:nvSpPr>
        <p:spPr>
          <a:xfrm>
            <a:off x="6280907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핵심교양</a:t>
            </a:r>
            <a:endParaRPr lang="en-US" altLang="ko-KR" sz="1100" dirty="0"/>
          </a:p>
        </p:txBody>
      </p:sp>
      <p:cxnSp>
        <p:nvCxnSpPr>
          <p:cNvPr id="131" name="직선 화살표 연결선 130"/>
          <p:cNvCxnSpPr/>
          <p:nvPr/>
        </p:nvCxnSpPr>
        <p:spPr>
          <a:xfrm rot="5400000">
            <a:off x="3553943" y="644402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205</Words>
  <Application>Microsoft Office PowerPoint</Application>
  <PresentationFormat>사용자 지정</PresentationFormat>
  <Paragraphs>85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74</cp:revision>
  <cp:lastPrinted>2017-03-08T07:55:19Z</cp:lastPrinted>
  <dcterms:created xsi:type="dcterms:W3CDTF">2011-03-08T06:22:35Z</dcterms:created>
  <dcterms:modified xsi:type="dcterms:W3CDTF">2017-03-08T08:11:40Z</dcterms:modified>
</cp:coreProperties>
</file>