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8512175" cy="14401800"/>
  <p:notesSz cx="6864350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3546" y="330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7788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799A99-DBA4-4CA0-969B-F7C67124933D}" type="datetimeFigureOut">
              <a:rPr lang="ko-KR" altLang="en-US" smtClean="0"/>
              <a:t>2019-10-17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7788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FB8C9-401C-4697-917F-D653138D5B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0272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7788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A878B-CB10-431F-B77C-50702F24EE27}" type="datetimeFigureOut">
              <a:rPr lang="ko-KR" altLang="en-US" smtClean="0"/>
              <a:t>2019-10-17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24100" y="749300"/>
            <a:ext cx="22161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748213"/>
            <a:ext cx="5492750" cy="4498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7788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C83AF-664F-4BC1-BAC4-1FA166B8E9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5243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C83AF-664F-4BC1-BAC4-1FA166B8E9DF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9209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2019-10-17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3" name="직선 연결선 142"/>
          <p:cNvCxnSpPr/>
          <p:nvPr/>
        </p:nvCxnSpPr>
        <p:spPr>
          <a:xfrm>
            <a:off x="5192191" y="4462860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화살표 연결선 143"/>
          <p:cNvCxnSpPr/>
          <p:nvPr/>
        </p:nvCxnSpPr>
        <p:spPr>
          <a:xfrm>
            <a:off x="4040063" y="5255096"/>
            <a:ext cx="36765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연결선 146"/>
          <p:cNvCxnSpPr/>
          <p:nvPr/>
        </p:nvCxnSpPr>
        <p:spPr>
          <a:xfrm>
            <a:off x="5204570" y="5285656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연결선 147"/>
          <p:cNvCxnSpPr/>
          <p:nvPr/>
        </p:nvCxnSpPr>
        <p:spPr>
          <a:xfrm>
            <a:off x="3024334" y="5255096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직선 화살표 연결선 141"/>
          <p:cNvCxnSpPr/>
          <p:nvPr/>
        </p:nvCxnSpPr>
        <p:spPr>
          <a:xfrm>
            <a:off x="4040063" y="4466184"/>
            <a:ext cx="36765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직선 연결선 137"/>
          <p:cNvCxnSpPr/>
          <p:nvPr/>
        </p:nvCxnSpPr>
        <p:spPr>
          <a:xfrm>
            <a:off x="5204570" y="1008330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/>
          <p:cNvCxnSpPr/>
          <p:nvPr/>
        </p:nvCxnSpPr>
        <p:spPr>
          <a:xfrm>
            <a:off x="5204570" y="926482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직선 연결선 139"/>
          <p:cNvCxnSpPr/>
          <p:nvPr/>
        </p:nvCxnSpPr>
        <p:spPr>
          <a:xfrm>
            <a:off x="5204570" y="835302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직선 연결선 140"/>
          <p:cNvCxnSpPr/>
          <p:nvPr/>
        </p:nvCxnSpPr>
        <p:spPr>
          <a:xfrm>
            <a:off x="5204570" y="753454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직선 연결선 135"/>
          <p:cNvCxnSpPr/>
          <p:nvPr/>
        </p:nvCxnSpPr>
        <p:spPr>
          <a:xfrm>
            <a:off x="7352431" y="1008330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연결선 136"/>
          <p:cNvCxnSpPr/>
          <p:nvPr/>
        </p:nvCxnSpPr>
        <p:spPr>
          <a:xfrm>
            <a:off x="7352431" y="926482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직선 연결선 132"/>
          <p:cNvCxnSpPr/>
          <p:nvPr/>
        </p:nvCxnSpPr>
        <p:spPr>
          <a:xfrm>
            <a:off x="7352431" y="835302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직선 연결선 131"/>
          <p:cNvCxnSpPr/>
          <p:nvPr/>
        </p:nvCxnSpPr>
        <p:spPr>
          <a:xfrm>
            <a:off x="7352431" y="753454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연결선 123"/>
          <p:cNvCxnSpPr/>
          <p:nvPr/>
        </p:nvCxnSpPr>
        <p:spPr>
          <a:xfrm>
            <a:off x="7964499" y="7796430"/>
            <a:ext cx="0" cy="204260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직선 연결선 124"/>
          <p:cNvCxnSpPr/>
          <p:nvPr/>
        </p:nvCxnSpPr>
        <p:spPr>
          <a:xfrm>
            <a:off x="6965914" y="7796430"/>
            <a:ext cx="0" cy="204260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연결선 122"/>
          <p:cNvCxnSpPr/>
          <p:nvPr/>
        </p:nvCxnSpPr>
        <p:spPr>
          <a:xfrm>
            <a:off x="4813289" y="7796430"/>
            <a:ext cx="0" cy="204260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/>
          <p:cNvCxnSpPr/>
          <p:nvPr/>
        </p:nvCxnSpPr>
        <p:spPr>
          <a:xfrm>
            <a:off x="5811874" y="7796430"/>
            <a:ext cx="0" cy="204260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직선 연결선 229"/>
          <p:cNvCxnSpPr/>
          <p:nvPr/>
        </p:nvCxnSpPr>
        <p:spPr>
          <a:xfrm rot="5400000">
            <a:off x="2761061" y="7308912"/>
            <a:ext cx="18002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/>
          <p:nvPr/>
        </p:nvCxnSpPr>
        <p:spPr>
          <a:xfrm rot="5400000">
            <a:off x="1771811" y="7308912"/>
            <a:ext cx="18002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2</a:t>
            </a:r>
            <a:r>
              <a:rPr lang="ko-KR" altLang="en-US" sz="1100" b="1" dirty="0" smtClean="0"/>
              <a:t>학년</a:t>
            </a:r>
            <a:endParaRPr lang="ko-KR" altLang="en-US" sz="1100" b="1" dirty="0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95" name="직사각형 94"/>
          <p:cNvSpPr/>
          <p:nvPr/>
        </p:nvSpPr>
        <p:spPr>
          <a:xfrm>
            <a:off x="4421227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3D</a:t>
            </a:r>
            <a:r>
              <a:rPr lang="ko-KR" altLang="en-US" sz="1100" dirty="0" smtClean="0"/>
              <a:t>컴퓨터디자인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96" name="직사각형 95"/>
          <p:cNvSpPr/>
          <p:nvPr/>
        </p:nvSpPr>
        <p:spPr>
          <a:xfrm>
            <a:off x="5415830" y="417815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디자인과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색채연구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45" name="직사각형 44"/>
          <p:cNvSpPr/>
          <p:nvPr/>
        </p:nvSpPr>
        <p:spPr>
          <a:xfrm>
            <a:off x="1087735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핵심교양</a:t>
            </a:r>
            <a:endParaRPr lang="en-US" altLang="ko-KR" sz="1100" dirty="0" smtClean="0"/>
          </a:p>
        </p:txBody>
      </p:sp>
      <p:sp>
        <p:nvSpPr>
          <p:cNvPr id="47" name="직사각형 46"/>
          <p:cNvSpPr/>
          <p:nvPr/>
        </p:nvSpPr>
        <p:spPr>
          <a:xfrm>
            <a:off x="72008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핵심교양</a:t>
            </a:r>
            <a:endParaRPr lang="en-US" altLang="ko-KR" sz="1100" dirty="0" smtClean="0"/>
          </a:p>
        </p:txBody>
      </p:sp>
      <p:sp>
        <p:nvSpPr>
          <p:cNvPr id="49" name="직사각형 48"/>
          <p:cNvSpPr/>
          <p:nvPr/>
        </p:nvSpPr>
        <p:spPr>
          <a:xfrm>
            <a:off x="3255592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2D</a:t>
            </a:r>
            <a:r>
              <a:rPr lang="ko-KR" altLang="en-US" sz="1100" dirty="0" smtClean="0"/>
              <a:t>컴퓨터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50" name="직사각형 49"/>
          <p:cNvSpPr/>
          <p:nvPr/>
        </p:nvSpPr>
        <p:spPr>
          <a:xfrm>
            <a:off x="2247480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2D</a:t>
            </a:r>
            <a:r>
              <a:rPr lang="ko-KR" altLang="en-US" sz="1100" dirty="0" smtClean="0"/>
              <a:t>컴퓨터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51" name="직사각형 50"/>
          <p:cNvSpPr/>
          <p:nvPr/>
        </p:nvSpPr>
        <p:spPr>
          <a:xfrm>
            <a:off x="2246135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디자인론</a:t>
            </a:r>
            <a:r>
              <a:rPr lang="en-US" altLang="ko-KR" sz="1100" smtClean="0"/>
              <a:t>(1)</a:t>
            </a:r>
          </a:p>
        </p:txBody>
      </p:sp>
      <p:sp>
        <p:nvSpPr>
          <p:cNvPr id="52" name="직사각형 51"/>
          <p:cNvSpPr/>
          <p:nvPr/>
        </p:nvSpPr>
        <p:spPr>
          <a:xfrm>
            <a:off x="3254247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디자인론</a:t>
            </a:r>
            <a:r>
              <a:rPr lang="en-US" altLang="ko-KR" sz="1100" smtClean="0"/>
              <a:t>(2)</a:t>
            </a:r>
          </a:p>
        </p:txBody>
      </p:sp>
      <p:sp>
        <p:nvSpPr>
          <p:cNvPr id="53" name="직사각형 52"/>
          <p:cNvSpPr/>
          <p:nvPr/>
        </p:nvSpPr>
        <p:spPr>
          <a:xfrm>
            <a:off x="7962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</a:p>
          <a:p>
            <a:pPr algn="ctr"/>
            <a:r>
              <a:rPr lang="ko-KR" altLang="en-US" sz="1100" dirty="0" smtClean="0"/>
              <a:t>비전설</a:t>
            </a:r>
            <a:r>
              <a:rPr lang="ko-KR" altLang="en-US" sz="1100" dirty="0"/>
              <a:t>계</a:t>
            </a:r>
            <a:endParaRPr lang="en-US" altLang="ko-KR" sz="1100" dirty="0" smtClean="0"/>
          </a:p>
        </p:txBody>
      </p:sp>
      <p:sp>
        <p:nvSpPr>
          <p:cNvPr id="54" name="직사각형 53"/>
          <p:cNvSpPr/>
          <p:nvPr/>
        </p:nvSpPr>
        <p:spPr>
          <a:xfrm>
            <a:off x="72008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계열기초</a:t>
            </a:r>
            <a:endParaRPr lang="en-US" altLang="ko-KR" sz="1100" dirty="0" smtClean="0"/>
          </a:p>
        </p:txBody>
      </p:sp>
      <p:sp>
        <p:nvSpPr>
          <p:cNvPr id="55" name="직사각형 54"/>
          <p:cNvSpPr/>
          <p:nvPr/>
        </p:nvSpPr>
        <p:spPr>
          <a:xfrm>
            <a:off x="79623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실용영어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(1)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1087735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실용영어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(2)</a:t>
            </a:r>
          </a:p>
        </p:txBody>
      </p:sp>
      <p:sp>
        <p:nvSpPr>
          <p:cNvPr id="57" name="직사각형 56"/>
          <p:cNvSpPr/>
          <p:nvPr/>
        </p:nvSpPr>
        <p:spPr>
          <a:xfrm>
            <a:off x="1080120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계열기초</a:t>
            </a:r>
            <a:endParaRPr lang="en-US" altLang="ko-KR" sz="1100" dirty="0" smtClean="0"/>
          </a:p>
        </p:txBody>
      </p:sp>
      <p:sp>
        <p:nvSpPr>
          <p:cNvPr id="60" name="직사각형 59"/>
          <p:cNvSpPr/>
          <p:nvPr/>
        </p:nvSpPr>
        <p:spPr>
          <a:xfrm>
            <a:off x="1101624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글쓰기</a:t>
            </a:r>
            <a:endParaRPr lang="en-US" altLang="ko-KR" sz="1100" dirty="0"/>
          </a:p>
          <a:p>
            <a:pPr algn="ctr"/>
            <a:r>
              <a:rPr lang="ko-KR" altLang="en-US" sz="1100" dirty="0"/>
              <a:t>기초</a:t>
            </a:r>
            <a:endParaRPr lang="en-US" altLang="ko-KR" sz="1100" dirty="0"/>
          </a:p>
        </p:txBody>
      </p:sp>
      <p:sp>
        <p:nvSpPr>
          <p:cNvPr id="69" name="직사각형 68"/>
          <p:cNvSpPr/>
          <p:nvPr/>
        </p:nvSpPr>
        <p:spPr>
          <a:xfrm>
            <a:off x="4407720" y="720090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생활제품디자인</a:t>
            </a:r>
            <a:r>
              <a:rPr lang="en-US" altLang="ko-KR" sz="1100" smtClean="0"/>
              <a:t>(1)</a:t>
            </a:r>
          </a:p>
        </p:txBody>
      </p:sp>
      <p:sp>
        <p:nvSpPr>
          <p:cNvPr id="70" name="직사각형 69"/>
          <p:cNvSpPr/>
          <p:nvPr/>
        </p:nvSpPr>
        <p:spPr>
          <a:xfrm>
            <a:off x="5415832" y="720090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생활제품디자인</a:t>
            </a:r>
            <a:r>
              <a:rPr lang="en-US" altLang="ko-KR" sz="1100" smtClean="0"/>
              <a:t>(2)</a:t>
            </a:r>
          </a:p>
        </p:txBody>
      </p:sp>
      <p:sp>
        <p:nvSpPr>
          <p:cNvPr id="71" name="직사각형 70"/>
          <p:cNvSpPr/>
          <p:nvPr/>
        </p:nvSpPr>
        <p:spPr>
          <a:xfrm>
            <a:off x="6560343" y="720090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생활제품디자인</a:t>
            </a:r>
            <a:r>
              <a:rPr lang="en-US" altLang="ko-KR" sz="1100" smtClean="0"/>
              <a:t>(3)</a:t>
            </a:r>
          </a:p>
        </p:txBody>
      </p:sp>
      <p:sp>
        <p:nvSpPr>
          <p:cNvPr id="72" name="직사각형 71"/>
          <p:cNvSpPr/>
          <p:nvPr/>
        </p:nvSpPr>
        <p:spPr>
          <a:xfrm>
            <a:off x="7568455" y="720090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생활제품디자인</a:t>
            </a:r>
            <a:r>
              <a:rPr lang="en-US" altLang="ko-KR" sz="1100" smtClean="0"/>
              <a:t>(4)</a:t>
            </a:r>
          </a:p>
        </p:txBody>
      </p:sp>
      <p:sp>
        <p:nvSpPr>
          <p:cNvPr id="91" name="직사각형 90"/>
          <p:cNvSpPr/>
          <p:nvPr/>
        </p:nvSpPr>
        <p:spPr>
          <a:xfrm>
            <a:off x="2239863" y="720090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기초금속디자인</a:t>
            </a:r>
            <a:r>
              <a:rPr lang="en-US" altLang="ko-KR" sz="1100" smtClean="0"/>
              <a:t>(1)</a:t>
            </a:r>
          </a:p>
        </p:txBody>
      </p:sp>
      <p:sp>
        <p:nvSpPr>
          <p:cNvPr id="92" name="직사각형 91"/>
          <p:cNvSpPr/>
          <p:nvPr/>
        </p:nvSpPr>
        <p:spPr>
          <a:xfrm>
            <a:off x="3247975" y="720090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프로젝트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(1)(2)(3)</a:t>
            </a:r>
          </a:p>
        </p:txBody>
      </p:sp>
      <p:sp>
        <p:nvSpPr>
          <p:cNvPr id="97" name="직사각형 96"/>
          <p:cNvSpPr/>
          <p:nvPr/>
        </p:nvSpPr>
        <p:spPr>
          <a:xfrm>
            <a:off x="87240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관찰과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표현</a:t>
            </a:r>
            <a:r>
              <a:rPr lang="en-US" altLang="ko-KR" sz="1100" smtClean="0"/>
              <a:t>(1)</a:t>
            </a:r>
          </a:p>
        </p:txBody>
      </p:sp>
      <p:sp>
        <p:nvSpPr>
          <p:cNvPr id="99" name="직사각형 98"/>
          <p:cNvSpPr/>
          <p:nvPr/>
        </p:nvSpPr>
        <p:spPr>
          <a:xfrm>
            <a:off x="1095352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관찰과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표현</a:t>
            </a:r>
            <a:r>
              <a:rPr lang="en-US" altLang="ko-KR" sz="1100" smtClean="0"/>
              <a:t>(2)</a:t>
            </a:r>
          </a:p>
        </p:txBody>
      </p:sp>
      <p:sp>
        <p:nvSpPr>
          <p:cNvPr id="101" name="직사각형 100"/>
          <p:cNvSpPr/>
          <p:nvPr/>
        </p:nvSpPr>
        <p:spPr>
          <a:xfrm>
            <a:off x="87240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조형실기</a:t>
            </a:r>
            <a:endParaRPr lang="en-US" altLang="ko-KR" sz="1100" smtClean="0"/>
          </a:p>
        </p:txBody>
      </p:sp>
      <p:sp>
        <p:nvSpPr>
          <p:cNvPr id="103" name="직사각형 102"/>
          <p:cNvSpPr/>
          <p:nvPr/>
        </p:nvSpPr>
        <p:spPr>
          <a:xfrm>
            <a:off x="1095352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공간표현</a:t>
            </a:r>
            <a:endParaRPr lang="en-US" altLang="ko-KR" sz="1100" smtClean="0"/>
          </a:p>
        </p:txBody>
      </p:sp>
      <p:sp>
        <p:nvSpPr>
          <p:cNvPr id="114" name="직사각형 113"/>
          <p:cNvSpPr/>
          <p:nvPr/>
        </p:nvSpPr>
        <p:spPr>
          <a:xfrm>
            <a:off x="4407720" y="806499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조형디자인프로젝트</a:t>
            </a:r>
            <a:r>
              <a:rPr lang="en-US" altLang="ko-KR" sz="1100" smtClean="0"/>
              <a:t>(1)</a:t>
            </a:r>
          </a:p>
        </p:txBody>
      </p:sp>
      <p:sp>
        <p:nvSpPr>
          <p:cNvPr id="116" name="직사각형 115"/>
          <p:cNvSpPr/>
          <p:nvPr/>
        </p:nvSpPr>
        <p:spPr>
          <a:xfrm>
            <a:off x="5415832" y="806499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조형디자인프로젝트</a:t>
            </a:r>
            <a:r>
              <a:rPr lang="en-US" altLang="ko-KR" sz="1100" smtClean="0"/>
              <a:t>(2)</a:t>
            </a:r>
          </a:p>
        </p:txBody>
      </p:sp>
      <p:sp>
        <p:nvSpPr>
          <p:cNvPr id="117" name="직사각형 116"/>
          <p:cNvSpPr/>
          <p:nvPr/>
        </p:nvSpPr>
        <p:spPr>
          <a:xfrm>
            <a:off x="6560343" y="806499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조형디자인프로젝트</a:t>
            </a:r>
            <a:r>
              <a:rPr lang="en-US" altLang="ko-KR" sz="1100" smtClean="0"/>
              <a:t>(3)</a:t>
            </a:r>
          </a:p>
        </p:txBody>
      </p:sp>
      <p:sp>
        <p:nvSpPr>
          <p:cNvPr id="119" name="직사각형 118"/>
          <p:cNvSpPr/>
          <p:nvPr/>
        </p:nvSpPr>
        <p:spPr>
          <a:xfrm>
            <a:off x="7568455" y="806499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조형디자인프로젝트</a:t>
            </a:r>
            <a:r>
              <a:rPr lang="en-US" altLang="ko-KR" sz="1100" smtClean="0"/>
              <a:t>(4)</a:t>
            </a:r>
          </a:p>
        </p:txBody>
      </p:sp>
      <p:sp>
        <p:nvSpPr>
          <p:cNvPr id="134" name="직사각형 133"/>
          <p:cNvSpPr/>
          <p:nvPr/>
        </p:nvSpPr>
        <p:spPr>
          <a:xfrm>
            <a:off x="2239863" y="806499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기초섬유디자인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35" name="직사각형 134"/>
          <p:cNvSpPr/>
          <p:nvPr/>
        </p:nvSpPr>
        <p:spPr>
          <a:xfrm>
            <a:off x="3247975" y="806499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리서치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(1)(2)(3)</a:t>
            </a:r>
          </a:p>
        </p:txBody>
      </p:sp>
      <p:cxnSp>
        <p:nvCxnSpPr>
          <p:cNvPr id="197" name="직선 화살표 연결선 196"/>
          <p:cNvCxnSpPr/>
          <p:nvPr/>
        </p:nvCxnSpPr>
        <p:spPr>
          <a:xfrm>
            <a:off x="879328" y="1294656"/>
            <a:ext cx="236103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직선 화살표 연결선 200"/>
          <p:cNvCxnSpPr>
            <a:stCxn id="60" idx="3"/>
            <a:endCxn id="51" idx="1"/>
          </p:cNvCxnSpPr>
          <p:nvPr/>
        </p:nvCxnSpPr>
        <p:spPr>
          <a:xfrm>
            <a:off x="1893712" y="4464596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직선 화살표 연결선 202"/>
          <p:cNvCxnSpPr>
            <a:stCxn id="51" idx="3"/>
            <a:endCxn id="52" idx="1"/>
          </p:cNvCxnSpPr>
          <p:nvPr/>
        </p:nvCxnSpPr>
        <p:spPr>
          <a:xfrm>
            <a:off x="3038223" y="446459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꺾인 연결선 208"/>
          <p:cNvCxnSpPr>
            <a:stCxn id="99" idx="3"/>
            <a:endCxn id="103" idx="3"/>
          </p:cNvCxnSpPr>
          <p:nvPr/>
        </p:nvCxnSpPr>
        <p:spPr>
          <a:xfrm>
            <a:off x="1887440" y="6048772"/>
            <a:ext cx="1588" cy="792088"/>
          </a:xfrm>
          <a:prstGeom prst="bentConnector3">
            <a:avLst>
              <a:gd name="adj1" fmla="val 879723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직선 연결선 211"/>
          <p:cNvCxnSpPr>
            <a:stCxn id="97" idx="3"/>
            <a:endCxn id="99" idx="1"/>
          </p:cNvCxnSpPr>
          <p:nvPr/>
        </p:nvCxnSpPr>
        <p:spPr>
          <a:xfrm>
            <a:off x="879328" y="6048772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직선 연결선 213"/>
          <p:cNvCxnSpPr>
            <a:stCxn id="101" idx="3"/>
            <a:endCxn id="103" idx="1"/>
          </p:cNvCxnSpPr>
          <p:nvPr/>
        </p:nvCxnSpPr>
        <p:spPr>
          <a:xfrm>
            <a:off x="879328" y="6840860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직선 화살표 연결선 217"/>
          <p:cNvCxnSpPr>
            <a:stCxn id="99" idx="3"/>
            <a:endCxn id="85" idx="1"/>
          </p:cNvCxnSpPr>
          <p:nvPr/>
        </p:nvCxnSpPr>
        <p:spPr>
          <a:xfrm>
            <a:off x="1887440" y="6048772"/>
            <a:ext cx="36956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직선 화살표 연결선 219"/>
          <p:cNvCxnSpPr/>
          <p:nvPr/>
        </p:nvCxnSpPr>
        <p:spPr>
          <a:xfrm rot="5400000">
            <a:off x="2564693" y="644402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직선 연결선 233"/>
          <p:cNvCxnSpPr>
            <a:stCxn id="91" idx="3"/>
            <a:endCxn id="92" idx="1"/>
          </p:cNvCxnSpPr>
          <p:nvPr/>
        </p:nvCxnSpPr>
        <p:spPr>
          <a:xfrm>
            <a:off x="3031951" y="7488932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직선 연결선 237"/>
          <p:cNvCxnSpPr>
            <a:stCxn id="134" idx="3"/>
            <a:endCxn id="135" idx="1"/>
          </p:cNvCxnSpPr>
          <p:nvPr/>
        </p:nvCxnSpPr>
        <p:spPr>
          <a:xfrm>
            <a:off x="3031951" y="835302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직선 화살표 연결선 241"/>
          <p:cNvCxnSpPr>
            <a:stCxn id="92" idx="3"/>
            <a:endCxn id="69" idx="1"/>
          </p:cNvCxnSpPr>
          <p:nvPr/>
        </p:nvCxnSpPr>
        <p:spPr>
          <a:xfrm>
            <a:off x="4040063" y="7488932"/>
            <a:ext cx="36765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직선 화살표 연결선 245"/>
          <p:cNvCxnSpPr>
            <a:stCxn id="135" idx="3"/>
            <a:endCxn id="114" idx="1"/>
          </p:cNvCxnSpPr>
          <p:nvPr/>
        </p:nvCxnSpPr>
        <p:spPr>
          <a:xfrm>
            <a:off x="4040063" y="8353028"/>
            <a:ext cx="36765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직선 화살표 연결선 261"/>
          <p:cNvCxnSpPr>
            <a:stCxn id="70" idx="3"/>
            <a:endCxn id="71" idx="1"/>
          </p:cNvCxnSpPr>
          <p:nvPr/>
        </p:nvCxnSpPr>
        <p:spPr>
          <a:xfrm>
            <a:off x="6207920" y="7488932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직선 화살표 연결선 265"/>
          <p:cNvCxnSpPr>
            <a:stCxn id="116" idx="3"/>
            <a:endCxn id="117" idx="1"/>
          </p:cNvCxnSpPr>
          <p:nvPr/>
        </p:nvCxnSpPr>
        <p:spPr>
          <a:xfrm>
            <a:off x="6207920" y="8353028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직사각형 75"/>
          <p:cNvSpPr/>
          <p:nvPr/>
        </p:nvSpPr>
        <p:spPr>
          <a:xfrm>
            <a:off x="3255592" y="1030388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</a:p>
          <a:p>
            <a:pPr algn="ctr"/>
            <a:r>
              <a:rPr lang="ko-KR" altLang="en-US" sz="1100" dirty="0" smtClean="0"/>
              <a:t>진로설계</a:t>
            </a:r>
            <a:endParaRPr lang="en-US" altLang="ko-KR" sz="1100" dirty="0" smtClean="0"/>
          </a:p>
        </p:txBody>
      </p:sp>
      <p:sp>
        <p:nvSpPr>
          <p:cNvPr id="85" name="직사각형 84"/>
          <p:cNvSpPr/>
          <p:nvPr/>
        </p:nvSpPr>
        <p:spPr>
          <a:xfrm>
            <a:off x="2257005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표현예술</a:t>
            </a:r>
            <a:r>
              <a:rPr lang="en-US" altLang="ko-KR" sz="1100" smtClean="0"/>
              <a:t>(1)</a:t>
            </a:r>
          </a:p>
        </p:txBody>
      </p:sp>
      <p:sp>
        <p:nvSpPr>
          <p:cNvPr id="86" name="직사각형 85"/>
          <p:cNvSpPr/>
          <p:nvPr/>
        </p:nvSpPr>
        <p:spPr>
          <a:xfrm>
            <a:off x="3265117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표현예술</a:t>
            </a:r>
            <a:r>
              <a:rPr lang="en-US" altLang="ko-KR" sz="1100" smtClean="0"/>
              <a:t>(2)</a:t>
            </a:r>
          </a:p>
        </p:txBody>
      </p:sp>
      <p:sp>
        <p:nvSpPr>
          <p:cNvPr id="89" name="직사각형 88"/>
          <p:cNvSpPr/>
          <p:nvPr/>
        </p:nvSpPr>
        <p:spPr>
          <a:xfrm>
            <a:off x="4417245" y="41748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디자인과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색채연구</a:t>
            </a:r>
            <a:endParaRPr lang="en-US" altLang="ko-KR" sz="1100" dirty="0" smtClean="0"/>
          </a:p>
          <a:p>
            <a:pPr algn="ctr"/>
            <a:r>
              <a:rPr lang="en-US" altLang="ko-KR" sz="1100" dirty="0"/>
              <a:t>(</a:t>
            </a:r>
            <a:r>
              <a:rPr lang="en-US" altLang="ko-KR" sz="1100" dirty="0" smtClean="0"/>
              <a:t>1)</a:t>
            </a:r>
          </a:p>
        </p:txBody>
      </p:sp>
      <p:sp>
        <p:nvSpPr>
          <p:cNvPr id="93" name="직사각형 92"/>
          <p:cNvSpPr/>
          <p:nvPr/>
        </p:nvSpPr>
        <p:spPr>
          <a:xfrm>
            <a:off x="5420594" y="497024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3D</a:t>
            </a:r>
            <a:r>
              <a:rPr lang="ko-KR" altLang="en-US" sz="1100" dirty="0" smtClean="0"/>
              <a:t>컴퓨터디자인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(2)</a:t>
            </a:r>
          </a:p>
        </p:txBody>
      </p:sp>
      <p:sp>
        <p:nvSpPr>
          <p:cNvPr id="105" name="직사각형 104"/>
          <p:cNvSpPr/>
          <p:nvPr/>
        </p:nvSpPr>
        <p:spPr>
          <a:xfrm>
            <a:off x="7568455" y="979527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취업포트</a:t>
            </a:r>
            <a:endParaRPr lang="en-US" altLang="ko-KR" sz="1100" dirty="0"/>
          </a:p>
          <a:p>
            <a:pPr algn="ctr"/>
            <a:r>
              <a:rPr lang="ko-KR" altLang="en-US" sz="1100" dirty="0" err="1" smtClean="0"/>
              <a:t>폴리오</a:t>
            </a:r>
            <a:r>
              <a:rPr lang="en-US" altLang="ko-KR" sz="1100" dirty="0" smtClean="0"/>
              <a:t>(4)</a:t>
            </a:r>
          </a:p>
        </p:txBody>
      </p:sp>
      <p:sp>
        <p:nvSpPr>
          <p:cNvPr id="106" name="직사각형 105"/>
          <p:cNvSpPr/>
          <p:nvPr/>
        </p:nvSpPr>
        <p:spPr>
          <a:xfrm>
            <a:off x="6560343" y="981956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취업포트</a:t>
            </a:r>
            <a:endParaRPr lang="en-US" altLang="ko-KR" sz="1100" dirty="0"/>
          </a:p>
          <a:p>
            <a:pPr algn="ctr"/>
            <a:r>
              <a:rPr lang="ko-KR" altLang="en-US" sz="1100" dirty="0" err="1" smtClean="0"/>
              <a:t>폴리오</a:t>
            </a:r>
            <a:r>
              <a:rPr lang="en-US" altLang="ko-KR" sz="1100" dirty="0" smtClean="0"/>
              <a:t>(3)</a:t>
            </a:r>
          </a:p>
        </p:txBody>
      </p:sp>
      <p:sp>
        <p:nvSpPr>
          <p:cNvPr id="107" name="직사각형 106"/>
          <p:cNvSpPr/>
          <p:nvPr/>
        </p:nvSpPr>
        <p:spPr>
          <a:xfrm>
            <a:off x="5415832" y="979527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취업포트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폴리오</a:t>
            </a:r>
            <a:r>
              <a:rPr lang="en-US" altLang="ko-KR" sz="1100" dirty="0" smtClean="0"/>
              <a:t>(2)</a:t>
            </a:r>
            <a:endParaRPr lang="en-US" altLang="ko-KR" sz="1100" dirty="0"/>
          </a:p>
        </p:txBody>
      </p:sp>
      <p:sp>
        <p:nvSpPr>
          <p:cNvPr id="108" name="직사각형 107"/>
          <p:cNvSpPr/>
          <p:nvPr/>
        </p:nvSpPr>
        <p:spPr>
          <a:xfrm>
            <a:off x="4421227" y="981956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취업포트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폴리오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09" name="직사각형 108"/>
          <p:cNvSpPr/>
          <p:nvPr/>
        </p:nvSpPr>
        <p:spPr>
          <a:xfrm>
            <a:off x="7568455" y="893623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생활조형디자인</a:t>
            </a:r>
            <a:r>
              <a:rPr lang="en-US" altLang="ko-KR" sz="1100" dirty="0" smtClean="0"/>
              <a:t>(4)</a:t>
            </a:r>
          </a:p>
        </p:txBody>
      </p:sp>
      <p:sp>
        <p:nvSpPr>
          <p:cNvPr id="110" name="직사각형 109"/>
          <p:cNvSpPr/>
          <p:nvPr/>
        </p:nvSpPr>
        <p:spPr>
          <a:xfrm>
            <a:off x="6560343" y="893623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생활조형디자인</a:t>
            </a:r>
            <a:r>
              <a:rPr lang="en-US" altLang="ko-KR" sz="1100" dirty="0" smtClean="0"/>
              <a:t>(3))</a:t>
            </a:r>
          </a:p>
        </p:txBody>
      </p:sp>
      <p:sp>
        <p:nvSpPr>
          <p:cNvPr id="111" name="직사각형 110"/>
          <p:cNvSpPr/>
          <p:nvPr/>
        </p:nvSpPr>
        <p:spPr>
          <a:xfrm>
            <a:off x="5415830" y="892909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생활조형디자인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12" name="직사각형 111"/>
          <p:cNvSpPr/>
          <p:nvPr/>
        </p:nvSpPr>
        <p:spPr>
          <a:xfrm>
            <a:off x="4417245" y="893082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r>
              <a:rPr lang="en-US" altLang="ko-KR" sz="1100" dirty="0" smtClean="0"/>
              <a:t>(1)</a:t>
            </a:r>
          </a:p>
        </p:txBody>
      </p:sp>
      <p:cxnSp>
        <p:nvCxnSpPr>
          <p:cNvPr id="113" name="직선 연결선 112"/>
          <p:cNvCxnSpPr/>
          <p:nvPr/>
        </p:nvCxnSpPr>
        <p:spPr>
          <a:xfrm>
            <a:off x="-1" y="10945316"/>
            <a:ext cx="85121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직사각형 114"/>
          <p:cNvSpPr/>
          <p:nvPr/>
        </p:nvSpPr>
        <p:spPr>
          <a:xfrm>
            <a:off x="2239862" y="11089332"/>
            <a:ext cx="792088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전공필수</a:t>
            </a:r>
            <a:endParaRPr lang="en-US" altLang="ko-KR" sz="1100" smtClean="0"/>
          </a:p>
        </p:txBody>
      </p:sp>
      <p:sp>
        <p:nvSpPr>
          <p:cNvPr id="118" name="직사각형 117"/>
          <p:cNvSpPr/>
          <p:nvPr/>
        </p:nvSpPr>
        <p:spPr>
          <a:xfrm>
            <a:off x="3247974" y="11089332"/>
            <a:ext cx="792088" cy="2880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전공선택</a:t>
            </a:r>
            <a:endParaRPr lang="en-US" altLang="ko-KR" sz="1100" smtClean="0"/>
          </a:p>
        </p:txBody>
      </p:sp>
      <p:sp>
        <p:nvSpPr>
          <p:cNvPr id="120" name="직사각형 119"/>
          <p:cNvSpPr/>
          <p:nvPr/>
        </p:nvSpPr>
        <p:spPr>
          <a:xfrm>
            <a:off x="4256086" y="11089332"/>
            <a:ext cx="792088" cy="2880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계열기초</a:t>
            </a:r>
            <a:endParaRPr lang="en-US" altLang="ko-KR" sz="1100" dirty="0" smtClean="0"/>
          </a:p>
        </p:txBody>
      </p:sp>
      <p:sp>
        <p:nvSpPr>
          <p:cNvPr id="121" name="직사각형 120"/>
          <p:cNvSpPr/>
          <p:nvPr/>
        </p:nvSpPr>
        <p:spPr>
          <a:xfrm>
            <a:off x="5264198" y="11089332"/>
            <a:ext cx="792088" cy="2880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공통교양</a:t>
            </a:r>
            <a:endParaRPr lang="en-US" altLang="ko-KR" sz="1100" smtClean="0"/>
          </a:p>
        </p:txBody>
      </p:sp>
      <p:cxnSp>
        <p:nvCxnSpPr>
          <p:cNvPr id="126" name="직선 화살표 연결선 125"/>
          <p:cNvCxnSpPr/>
          <p:nvPr/>
        </p:nvCxnSpPr>
        <p:spPr>
          <a:xfrm>
            <a:off x="6207920" y="9219208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직선 화살표 연결선 126"/>
          <p:cNvCxnSpPr/>
          <p:nvPr/>
        </p:nvCxnSpPr>
        <p:spPr>
          <a:xfrm>
            <a:off x="6207920" y="10083304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직사각형 129"/>
          <p:cNvSpPr/>
          <p:nvPr/>
        </p:nvSpPr>
        <p:spPr>
          <a:xfrm>
            <a:off x="6280907" y="11089332"/>
            <a:ext cx="792088" cy="2880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핵심교양</a:t>
            </a:r>
            <a:endParaRPr lang="en-US" altLang="ko-KR" sz="1100" dirty="0"/>
          </a:p>
        </p:txBody>
      </p:sp>
      <p:cxnSp>
        <p:nvCxnSpPr>
          <p:cNvPr id="131" name="직선 화살표 연결선 130"/>
          <p:cNvCxnSpPr/>
          <p:nvPr/>
        </p:nvCxnSpPr>
        <p:spPr>
          <a:xfrm rot="5400000">
            <a:off x="3553943" y="644402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205</Words>
  <Application>Microsoft Office PowerPoint</Application>
  <PresentationFormat>사용자 지정</PresentationFormat>
  <Paragraphs>85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74</cp:revision>
  <cp:lastPrinted>2017-03-08T07:55:19Z</cp:lastPrinted>
  <dcterms:created xsi:type="dcterms:W3CDTF">2011-03-08T06:22:35Z</dcterms:created>
  <dcterms:modified xsi:type="dcterms:W3CDTF">2019-10-17T06:53:54Z</dcterms:modified>
</cp:coreProperties>
</file>