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8512175" cy="14401800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6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9A99-DBA4-4CA0-969B-F7C67124933D}" type="datetimeFigureOut">
              <a:rPr lang="ko-KR" altLang="en-US" smtClean="0"/>
              <a:t>2019-10-24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B8C9-401C-4697-917F-D653138D5B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27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A878B-CB10-431F-B77C-50702F24EE27}" type="datetimeFigureOut">
              <a:rPr lang="ko-KR" altLang="en-US" smtClean="0"/>
              <a:t>2019-10-24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24100" y="749300"/>
            <a:ext cx="22161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C83AF-664F-4BC1-BAC4-1FA166B8E9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24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C83AF-664F-4BC1-BAC4-1FA166B8E9D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20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1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6" name="직사각형 95"/>
          <p:cNvSpPr/>
          <p:nvPr/>
        </p:nvSpPr>
        <p:spPr>
          <a:xfrm>
            <a:off x="4434734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212" name="직선 연결선 211"/>
          <p:cNvCxnSpPr/>
          <p:nvPr/>
        </p:nvCxnSpPr>
        <p:spPr>
          <a:xfrm>
            <a:off x="893711" y="13464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149" idx="3"/>
            <a:endCxn id="154" idx="1"/>
          </p:cNvCxnSpPr>
          <p:nvPr/>
        </p:nvCxnSpPr>
        <p:spPr>
          <a:xfrm>
            <a:off x="3031951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>
            <a:off x="93512" y="7056884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6328545" y="7275140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교차설강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4340470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96765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관찰과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1101624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간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9" name="직사각형 128"/>
          <p:cNvSpPr/>
          <p:nvPr/>
        </p:nvSpPr>
        <p:spPr>
          <a:xfrm>
            <a:off x="1101624" y="18652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드로잉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기법</a:t>
            </a:r>
            <a:endParaRPr lang="en-US" altLang="ko-KR" sz="1100" dirty="0" smtClean="0"/>
          </a:p>
        </p:txBody>
      </p:sp>
      <p:sp>
        <p:nvSpPr>
          <p:cNvPr id="149" name="직사각형 148"/>
          <p:cNvSpPr/>
          <p:nvPr/>
        </p:nvSpPr>
        <p:spPr>
          <a:xfrm>
            <a:off x="2239863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2239863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디자인 </a:t>
            </a:r>
            <a:r>
              <a:rPr lang="ko-KR" altLang="en-US" sz="1100" dirty="0" smtClean="0"/>
              <a:t>리서치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51" name="직사각형 150"/>
          <p:cNvSpPr/>
          <p:nvPr/>
        </p:nvSpPr>
        <p:spPr>
          <a:xfrm>
            <a:off x="2247974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디자인 </a:t>
            </a:r>
            <a:r>
              <a:rPr lang="ko-KR" altLang="en-US" sz="1100" dirty="0" smtClean="0"/>
              <a:t>프로젝트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152" name="직선 연결선 151"/>
          <p:cNvCxnSpPr/>
          <p:nvPr/>
        </p:nvCxnSpPr>
        <p:spPr>
          <a:xfrm>
            <a:off x="907913" y="216034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/>
          <p:nvPr/>
        </p:nvCxnSpPr>
        <p:spPr>
          <a:xfrm>
            <a:off x="907913" y="29658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3242092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5" name="직사각형 154"/>
          <p:cNvSpPr/>
          <p:nvPr/>
        </p:nvSpPr>
        <p:spPr>
          <a:xfrm>
            <a:off x="3242092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디자인 </a:t>
            </a:r>
            <a:r>
              <a:rPr lang="ko-KR" altLang="en-US" sz="1100" dirty="0" smtClean="0"/>
              <a:t>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6" name="직사각형 155"/>
          <p:cNvSpPr/>
          <p:nvPr/>
        </p:nvSpPr>
        <p:spPr>
          <a:xfrm>
            <a:off x="3247975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디자인 </a:t>
            </a:r>
            <a:r>
              <a:rPr lang="ko-KR" altLang="en-US" sz="1100" dirty="0" smtClean="0"/>
              <a:t>프로젝트</a:t>
            </a:r>
            <a:r>
              <a:rPr lang="en-US" altLang="ko-KR" sz="1100" dirty="0" smtClean="0"/>
              <a:t>(2)</a:t>
            </a:r>
          </a:p>
        </p:txBody>
      </p:sp>
      <p:cxnSp>
        <p:nvCxnSpPr>
          <p:cNvPr id="157" name="직선 화살표 연결선 156"/>
          <p:cNvCxnSpPr/>
          <p:nvPr/>
        </p:nvCxnSpPr>
        <p:spPr>
          <a:xfrm>
            <a:off x="3054976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>
            <a:off x="3054976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직사각형 158"/>
          <p:cNvSpPr/>
          <p:nvPr/>
        </p:nvSpPr>
        <p:spPr>
          <a:xfrm>
            <a:off x="3247975" y="35390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제품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0" name="직선 화살표 연결선 159"/>
          <p:cNvCxnSpPr/>
          <p:nvPr/>
        </p:nvCxnSpPr>
        <p:spPr>
          <a:xfrm>
            <a:off x="3031951" y="38271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직사각형 160"/>
          <p:cNvSpPr/>
          <p:nvPr/>
        </p:nvSpPr>
        <p:spPr>
          <a:xfrm>
            <a:off x="4421227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/>
              <a:t>(1)</a:t>
            </a:r>
          </a:p>
        </p:txBody>
      </p:sp>
      <p:sp>
        <p:nvSpPr>
          <p:cNvPr id="162" name="직사각형 161"/>
          <p:cNvSpPr/>
          <p:nvPr/>
        </p:nvSpPr>
        <p:spPr>
          <a:xfrm>
            <a:off x="4421227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소재디자인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3" name="직사각형 162"/>
          <p:cNvSpPr/>
          <p:nvPr/>
        </p:nvSpPr>
        <p:spPr>
          <a:xfrm>
            <a:off x="4434734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제품디자인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4" name="직사각형 163"/>
          <p:cNvSpPr/>
          <p:nvPr/>
        </p:nvSpPr>
        <p:spPr>
          <a:xfrm>
            <a:off x="4430752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5" name="직사각형 164"/>
          <p:cNvSpPr/>
          <p:nvPr/>
        </p:nvSpPr>
        <p:spPr>
          <a:xfrm>
            <a:off x="544469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67" name="직사각형 166"/>
          <p:cNvSpPr/>
          <p:nvPr/>
        </p:nvSpPr>
        <p:spPr>
          <a:xfrm>
            <a:off x="543118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69" name="직사각형 168"/>
          <p:cNvSpPr/>
          <p:nvPr/>
        </p:nvSpPr>
        <p:spPr>
          <a:xfrm>
            <a:off x="543118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소재디자인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0" name="직사각형 169"/>
          <p:cNvSpPr/>
          <p:nvPr/>
        </p:nvSpPr>
        <p:spPr>
          <a:xfrm>
            <a:off x="544469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제품디자인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1" name="직사각형 170"/>
          <p:cNvSpPr/>
          <p:nvPr/>
        </p:nvSpPr>
        <p:spPr>
          <a:xfrm>
            <a:off x="544071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3" name="직사각형 172"/>
          <p:cNvSpPr/>
          <p:nvPr/>
        </p:nvSpPr>
        <p:spPr>
          <a:xfrm>
            <a:off x="6573850" y="430716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78" name="직사각형 177"/>
          <p:cNvSpPr/>
          <p:nvPr/>
        </p:nvSpPr>
        <p:spPr>
          <a:xfrm>
            <a:off x="6560343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(3)</a:t>
            </a:r>
            <a:endParaRPr lang="en-US" altLang="ko-KR" sz="1100" dirty="0"/>
          </a:p>
        </p:txBody>
      </p:sp>
      <p:sp>
        <p:nvSpPr>
          <p:cNvPr id="180" name="직사각형 179"/>
          <p:cNvSpPr/>
          <p:nvPr/>
        </p:nvSpPr>
        <p:spPr>
          <a:xfrm>
            <a:off x="6560343" y="18588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소재디자인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6573850" y="35150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제품디자인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6" name="직사각형 185"/>
          <p:cNvSpPr/>
          <p:nvPr/>
        </p:nvSpPr>
        <p:spPr>
          <a:xfrm>
            <a:off x="6569868" y="26509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758196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756845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(4)</a:t>
            </a:r>
            <a:endParaRPr lang="en-US" altLang="ko-KR" sz="1100" dirty="0"/>
          </a:p>
        </p:txBody>
      </p:sp>
      <p:sp>
        <p:nvSpPr>
          <p:cNvPr id="192" name="직사각형 191"/>
          <p:cNvSpPr/>
          <p:nvPr/>
        </p:nvSpPr>
        <p:spPr>
          <a:xfrm>
            <a:off x="756845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소재디자인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8196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리빙</a:t>
            </a:r>
            <a:r>
              <a:rPr lang="ko-KR" altLang="en-US" sz="1100" dirty="0" smtClean="0"/>
              <a:t> 제품디자인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4</a:t>
            </a:r>
            <a:r>
              <a:rPr lang="en-US" altLang="ko-KR" sz="1100" dirty="0" smtClean="0"/>
              <a:t>)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757798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(4)</a:t>
            </a:r>
          </a:p>
        </p:txBody>
      </p:sp>
      <p:cxnSp>
        <p:nvCxnSpPr>
          <p:cNvPr id="195" name="직선 화살표 연결선 194"/>
          <p:cNvCxnSpPr/>
          <p:nvPr/>
        </p:nvCxnSpPr>
        <p:spPr>
          <a:xfrm>
            <a:off x="5230383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/>
          <p:nvPr/>
        </p:nvCxnSpPr>
        <p:spPr>
          <a:xfrm>
            <a:off x="5230383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/>
          <p:nvPr/>
        </p:nvCxnSpPr>
        <p:spPr>
          <a:xfrm>
            <a:off x="5230383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/>
          <p:nvPr/>
        </p:nvCxnSpPr>
        <p:spPr>
          <a:xfrm>
            <a:off x="5257236" y="380047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/>
          <p:nvPr/>
        </p:nvCxnSpPr>
        <p:spPr>
          <a:xfrm>
            <a:off x="5257236" y="45855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01"/>
          <p:cNvCxnSpPr/>
          <p:nvPr/>
        </p:nvCxnSpPr>
        <p:spPr>
          <a:xfrm>
            <a:off x="5272842" y="5544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03"/>
          <p:cNvCxnSpPr/>
          <p:nvPr/>
        </p:nvCxnSpPr>
        <p:spPr>
          <a:xfrm>
            <a:off x="7381905" y="13402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/>
          <p:nvPr/>
        </p:nvCxnSpPr>
        <p:spPr>
          <a:xfrm>
            <a:off x="7381905" y="216830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7381905" y="29344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/>
          <p:nvPr/>
        </p:nvCxnSpPr>
        <p:spPr>
          <a:xfrm>
            <a:off x="7408758" y="38165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/>
          <p:nvPr/>
        </p:nvCxnSpPr>
        <p:spPr>
          <a:xfrm>
            <a:off x="7352431" y="460861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화살표 연결선 209"/>
          <p:cNvCxnSpPr/>
          <p:nvPr/>
        </p:nvCxnSpPr>
        <p:spPr>
          <a:xfrm>
            <a:off x="5382783" y="15340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/>
          <p:nvPr/>
        </p:nvCxnSpPr>
        <p:spPr>
          <a:xfrm>
            <a:off x="5382783" y="23191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/>
          <p:nvPr/>
        </p:nvCxnSpPr>
        <p:spPr>
          <a:xfrm>
            <a:off x="5382783" y="31283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/>
          <p:nvPr/>
        </p:nvCxnSpPr>
        <p:spPr>
          <a:xfrm>
            <a:off x="5409636" y="395287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/>
          <p:nvPr/>
        </p:nvCxnSpPr>
        <p:spPr>
          <a:xfrm>
            <a:off x="6221427" y="138008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/>
          <p:nvPr/>
        </p:nvCxnSpPr>
        <p:spPr>
          <a:xfrm>
            <a:off x="6233793" y="216671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/>
          <p:nvPr/>
        </p:nvCxnSpPr>
        <p:spPr>
          <a:xfrm>
            <a:off x="6232798" y="29565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/>
          <p:nvPr/>
        </p:nvCxnSpPr>
        <p:spPr>
          <a:xfrm>
            <a:off x="6232798" y="381898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/>
          <p:nvPr/>
        </p:nvCxnSpPr>
        <p:spPr>
          <a:xfrm>
            <a:off x="6240341" y="460861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직사각형 79"/>
          <p:cNvSpPr/>
          <p:nvPr/>
        </p:nvSpPr>
        <p:spPr>
          <a:xfrm>
            <a:off x="93512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1" name="직사각형 80"/>
          <p:cNvSpPr/>
          <p:nvPr/>
        </p:nvSpPr>
        <p:spPr>
          <a:xfrm>
            <a:off x="1101624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2" name="직사각형 81"/>
          <p:cNvSpPr/>
          <p:nvPr/>
        </p:nvSpPr>
        <p:spPr>
          <a:xfrm>
            <a:off x="5348582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통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79623" y="18944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크리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에이티브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algn="ctr"/>
            <a:r>
              <a:rPr lang="ko-KR" altLang="en-US" sz="1100" dirty="0"/>
              <a:t>드로잉</a:t>
            </a:r>
            <a:endParaRPr lang="en-US" altLang="ko-KR" sz="1100" dirty="0"/>
          </a:p>
        </p:txBody>
      </p:sp>
      <p:sp>
        <p:nvSpPr>
          <p:cNvPr id="85" name="직사각형 84"/>
          <p:cNvSpPr/>
          <p:nvPr/>
        </p:nvSpPr>
        <p:spPr>
          <a:xfrm>
            <a:off x="2239862" y="35390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3D</a:t>
            </a:r>
            <a:r>
              <a:rPr lang="ko-KR" altLang="en-US" sz="1100" dirty="0"/>
              <a:t>컴퓨터모델링</a:t>
            </a:r>
            <a:endParaRPr lang="en-US" altLang="ko-KR" sz="1100" dirty="0"/>
          </a:p>
        </p:txBody>
      </p:sp>
      <p:sp>
        <p:nvSpPr>
          <p:cNvPr id="86" name="직사각형 85"/>
          <p:cNvSpPr/>
          <p:nvPr/>
        </p:nvSpPr>
        <p:spPr>
          <a:xfrm>
            <a:off x="4438295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err="1" smtClean="0"/>
              <a:t>컨텐츠그래픽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/>
              <a:t>(1)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467377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err="1" smtClean="0"/>
              <a:t>컨텐츠그래픽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1101624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 디자이너 연구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85897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 표현의 이해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7352431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</a:t>
            </a:r>
            <a:r>
              <a:rPr lang="ko-KR" altLang="en-US" sz="1100" dirty="0"/>
              <a:t>초</a:t>
            </a:r>
            <a:r>
              <a:rPr lang="ko-KR" altLang="en-US" sz="1100" dirty="0" smtClean="0"/>
              <a:t>교양</a:t>
            </a:r>
            <a:endParaRPr lang="en-US" altLang="ko-K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188</Words>
  <Application>Microsoft Office PowerPoint</Application>
  <PresentationFormat>사용자 지정</PresentationFormat>
  <Paragraphs>66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79</cp:revision>
  <cp:lastPrinted>2017-03-08T07:55:19Z</cp:lastPrinted>
  <dcterms:created xsi:type="dcterms:W3CDTF">2011-03-08T06:22:35Z</dcterms:created>
  <dcterms:modified xsi:type="dcterms:W3CDTF">2019-10-24T00:55:12Z</dcterms:modified>
</cp:coreProperties>
</file>