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9926638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FF00"/>
    <a:srgbClr val="FF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5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8" y="-114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17DBE-6E9D-4319-AF72-E9B948C3094D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D0324-313D-4EDD-A59E-F0EAA2E2C4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03633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3373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46637-3B36-4239-9A44-22F318105475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008438" y="509588"/>
            <a:ext cx="190976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3373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B2A4C-3AAE-43F1-B453-7838B20F8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27149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4008438" y="509588"/>
            <a:ext cx="1909762" cy="25495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3" y="364068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90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3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51D13-16B2-4FC2-8498-B85E008A466E}" type="datetimeFigureOut">
              <a:rPr lang="ko-KR" altLang="en-US" smtClean="0"/>
              <a:pPr/>
              <a:t>2012-04-03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BC8F0-66A8-4C50-929E-4FCB52969C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zz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632" y="1043608"/>
            <a:ext cx="6629400" cy="783668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8640" y="1115616"/>
            <a:ext cx="6408712" cy="39857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Blip>
                <a:blip r:embed="rId5"/>
              </a:buBlip>
            </a:pPr>
            <a:r>
              <a:rPr lang="en-US" altLang="ko-KR" sz="1200" dirty="0" smtClean="0"/>
              <a:t> </a:t>
            </a:r>
            <a:r>
              <a:rPr lang="ko-KR" altLang="en-US" sz="1200" dirty="0" smtClean="0">
                <a:ln w="19050">
                  <a:solidFill>
                    <a:schemeClr val="tx1"/>
                  </a:solidFill>
                </a:ln>
                <a:effectLst/>
              </a:rPr>
              <a:t>나무 심는 날 </a:t>
            </a:r>
            <a:r>
              <a:rPr lang="en-US" altLang="ko-KR" sz="1200" dirty="0" smtClean="0">
                <a:ln w="19050">
                  <a:solidFill>
                    <a:schemeClr val="tx1"/>
                  </a:solidFill>
                </a:ln>
                <a:effectLst/>
              </a:rPr>
              <a:t>: </a:t>
            </a:r>
            <a:r>
              <a:rPr lang="en-US" altLang="ko-KR" sz="1400" dirty="0" smtClean="0">
                <a:ln w="12700">
                  <a:solidFill>
                    <a:srgbClr val="0066FF"/>
                  </a:solidFill>
                </a:ln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2012</a:t>
            </a:r>
            <a:r>
              <a:rPr lang="en-US" altLang="ko-KR" sz="1400" dirty="0" smtClean="0">
                <a:ln w="12700">
                  <a:solidFill>
                    <a:srgbClr val="0066FF"/>
                  </a:solidFill>
                </a:ln>
                <a:solidFill>
                  <a:schemeClr val="accent2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en-US" altLang="ko-KR" sz="1600" dirty="0" smtClean="0">
                <a:ln w="12700">
                  <a:solidFill>
                    <a:srgbClr val="FF0000"/>
                  </a:solidFill>
                </a:ln>
                <a:solidFill>
                  <a:schemeClr val="accent2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4. 5</a:t>
            </a:r>
            <a:r>
              <a:rPr lang="en-US" altLang="ko-KR" sz="1600" dirty="0" smtClean="0">
                <a:ln w="12700">
                  <a:solidFill>
                    <a:schemeClr val="tx1"/>
                  </a:solidFill>
                </a:ln>
                <a:solidFill>
                  <a:schemeClr val="accent2"/>
                </a:solidFill>
                <a:effectLst/>
              </a:rPr>
              <a:t>(</a:t>
            </a:r>
            <a:r>
              <a:rPr lang="ko-KR" altLang="en-US" sz="1600" dirty="0" smtClean="0">
                <a:ln w="12700">
                  <a:solidFill>
                    <a:schemeClr val="tx1"/>
                  </a:solidFill>
                </a:ln>
                <a:solidFill>
                  <a:schemeClr val="accent2"/>
                </a:solidFill>
                <a:effectLst/>
              </a:rPr>
              <a:t>목</a:t>
            </a:r>
            <a:r>
              <a:rPr lang="en-US" altLang="ko-KR" sz="1600" dirty="0" smtClean="0">
                <a:ln w="12700">
                  <a:solidFill>
                    <a:schemeClr val="tx1"/>
                  </a:solidFill>
                </a:ln>
                <a:solidFill>
                  <a:schemeClr val="accent2"/>
                </a:solidFill>
                <a:effectLst/>
              </a:rPr>
              <a:t>)</a:t>
            </a:r>
            <a:r>
              <a:rPr lang="en-US" altLang="ko-KR" sz="1600" dirty="0" smtClean="0">
                <a:ln w="12700">
                  <a:solidFill>
                    <a:srgbClr val="0066FF"/>
                  </a:solidFill>
                </a:ln>
                <a:solidFill>
                  <a:schemeClr val="accent2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10 : 00 </a:t>
            </a:r>
            <a:r>
              <a:rPr lang="en-US" altLang="ko-KR" sz="1400" dirty="0" smtClean="0">
                <a:ln w="12700">
                  <a:solidFill>
                    <a:srgbClr val="0066FF"/>
                  </a:solidFill>
                </a:ln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~</a:t>
            </a:r>
            <a:endParaRPr lang="en-US" altLang="ko-KR" sz="1200" dirty="0" smtClean="0">
              <a:ln w="12700">
                <a:solidFill>
                  <a:srgbClr val="0066FF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endParaRPr lang="en-US" altLang="ko-KR" sz="1200" dirty="0" smtClean="0"/>
          </a:p>
          <a:p>
            <a:pPr>
              <a:buBlip>
                <a:blip r:embed="rId5"/>
              </a:buBlip>
            </a:pPr>
            <a:r>
              <a:rPr lang="en-US" altLang="ko-KR" sz="1200" dirty="0" smtClean="0"/>
              <a:t> </a:t>
            </a:r>
            <a:r>
              <a:rPr lang="ko-KR" altLang="en-US" sz="1200" dirty="0" smtClean="0">
                <a:ln w="19050">
                  <a:solidFill>
                    <a:schemeClr val="tx1"/>
                  </a:solidFill>
                </a:ln>
              </a:rPr>
              <a:t>장 소 </a:t>
            </a:r>
            <a:r>
              <a:rPr lang="en-US" altLang="ko-KR" sz="1200" dirty="0" smtClean="0">
                <a:ln w="19050">
                  <a:solidFill>
                    <a:schemeClr val="tx1"/>
                  </a:solidFill>
                </a:ln>
              </a:rPr>
              <a:t>: </a:t>
            </a:r>
            <a:r>
              <a:rPr lang="ko-KR" altLang="en-US" sz="1500" dirty="0" smtClean="0">
                <a:ln>
                  <a:solidFill>
                    <a:srgbClr val="00B05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향토생활관 북편 </a:t>
            </a:r>
            <a:r>
              <a:rPr lang="ko-KR" altLang="en-US" sz="1500" dirty="0" err="1" smtClean="0">
                <a:ln>
                  <a:solidFill>
                    <a:srgbClr val="00B05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수목지</a:t>
            </a:r>
            <a:r>
              <a:rPr lang="ko-KR" altLang="en-US" sz="1500" dirty="0" smtClean="0">
                <a:ln>
                  <a:solidFill>
                    <a:srgbClr val="00B05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US" altLang="ko-KR" sz="1500" dirty="0" smtClean="0">
              <a:ln>
                <a:solidFill>
                  <a:srgbClr val="00B05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altLang="ko-KR" sz="1100" dirty="0" smtClean="0"/>
              <a:t>             </a:t>
            </a:r>
            <a:endParaRPr lang="en-US" altLang="ko-KR" sz="900" dirty="0" smtClean="0"/>
          </a:p>
          <a:p>
            <a:pPr>
              <a:buBlip>
                <a:blip r:embed="rId5"/>
              </a:buBlip>
            </a:pPr>
            <a:r>
              <a:rPr lang="en-US" altLang="ko-KR" sz="1200" dirty="0" smtClean="0"/>
              <a:t> </a:t>
            </a:r>
            <a:r>
              <a:rPr lang="ko-KR" altLang="en-US" sz="1200" dirty="0" smtClean="0">
                <a:ln w="19050">
                  <a:solidFill>
                    <a:schemeClr val="tx1"/>
                  </a:solidFill>
                </a:ln>
              </a:rPr>
              <a:t>준비물 </a:t>
            </a:r>
            <a:r>
              <a:rPr lang="en-US" altLang="ko-KR" sz="1200" dirty="0" smtClean="0">
                <a:ln w="19050">
                  <a:solidFill>
                    <a:schemeClr val="tx1"/>
                  </a:solidFill>
                </a:ln>
              </a:rPr>
              <a:t>:  </a:t>
            </a:r>
            <a:r>
              <a:rPr lang="ko-KR" altLang="en-US" sz="1200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따뜻한 옷차림 </a:t>
            </a:r>
            <a:r>
              <a:rPr lang="ko-KR" altLang="en-US" sz="12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및</a:t>
            </a:r>
            <a:r>
              <a:rPr lang="ko-KR" altLang="en-US" sz="12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o-KR" altLang="en-US" sz="1400" dirty="0" smtClean="0">
                <a:ln>
                  <a:solidFill>
                    <a:srgbClr val="00B0F0"/>
                  </a:solidFill>
                </a:ln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운동화</a:t>
            </a:r>
            <a:r>
              <a:rPr lang="ko-KR" altLang="en-US" sz="1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altLang="ko-KR" sz="1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ko-KR" sz="1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  <a:p>
            <a:pPr>
              <a:buBlip>
                <a:blip r:embed="rId5"/>
              </a:buBlip>
            </a:pPr>
            <a:r>
              <a:rPr lang="ko-KR" altLang="en-US" sz="1200" dirty="0" smtClean="0">
                <a:ln w="19050">
                  <a:solidFill>
                    <a:schemeClr val="tx1"/>
                  </a:solidFill>
                </a:ln>
              </a:rPr>
              <a:t> 행사일정</a:t>
            </a:r>
            <a:endParaRPr lang="en-US" altLang="ko-KR" sz="12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ko-KR" sz="1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  <a:p>
            <a:pPr>
              <a:buBlip>
                <a:blip r:embed="rId5"/>
              </a:buBlip>
            </a:pPr>
            <a:endParaRPr lang="en-US" altLang="ko-KR" sz="1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  <a:p>
            <a:pPr>
              <a:buBlip>
                <a:blip r:embed="rId5"/>
              </a:buBlip>
            </a:pPr>
            <a:endParaRPr lang="en-US" altLang="ko-KR" sz="1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  <a:p>
            <a:pPr>
              <a:buBlip>
                <a:blip r:embed="rId5"/>
              </a:buBlip>
            </a:pPr>
            <a:endParaRPr lang="en-US" altLang="ko-KR" sz="1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r>
              <a:rPr lang="en-US" altLang="ko-KR" sz="1050" b="1" u="sng" dirty="0" smtClean="0">
                <a:solidFill>
                  <a:schemeClr val="tx1"/>
                </a:solidFill>
              </a:rPr>
              <a:t>※</a:t>
            </a:r>
            <a:r>
              <a:rPr lang="ko-KR" altLang="en-US" sz="1050" b="1" u="sng" dirty="0" smtClean="0">
                <a:solidFill>
                  <a:schemeClr val="tx1"/>
                </a:solidFill>
              </a:rPr>
              <a:t>법대</a:t>
            </a:r>
            <a:r>
              <a:rPr lang="en-US" altLang="ko-KR" sz="1050" b="1" u="sng" dirty="0" smtClean="0">
                <a:solidFill>
                  <a:schemeClr val="tx1"/>
                </a:solidFill>
              </a:rPr>
              <a:t>, </a:t>
            </a:r>
            <a:r>
              <a:rPr lang="ko-KR" altLang="en-US" sz="1050" b="1" u="sng" dirty="0" err="1" smtClean="0">
                <a:solidFill>
                  <a:schemeClr val="tx1"/>
                </a:solidFill>
              </a:rPr>
              <a:t>행정대</a:t>
            </a:r>
            <a:r>
              <a:rPr lang="en-US" altLang="ko-KR" sz="1050" b="1" u="sng" dirty="0" smtClean="0">
                <a:solidFill>
                  <a:schemeClr val="tx1"/>
                </a:solidFill>
              </a:rPr>
              <a:t>, </a:t>
            </a:r>
            <a:r>
              <a:rPr lang="ko-KR" altLang="en-US" sz="1050" b="1" u="sng" dirty="0" smtClean="0">
                <a:solidFill>
                  <a:schemeClr val="tx1"/>
                </a:solidFill>
              </a:rPr>
              <a:t>사회과학대</a:t>
            </a:r>
            <a:r>
              <a:rPr lang="en-US" altLang="ko-KR" sz="1050" b="1" u="sng" dirty="0" smtClean="0">
                <a:solidFill>
                  <a:schemeClr val="tx1"/>
                </a:solidFill>
              </a:rPr>
              <a:t>, </a:t>
            </a:r>
            <a:r>
              <a:rPr lang="ko-KR" altLang="en-US" sz="1050" b="1" u="sng" dirty="0" err="1" smtClean="0">
                <a:solidFill>
                  <a:schemeClr val="tx1"/>
                </a:solidFill>
              </a:rPr>
              <a:t>조형예술대</a:t>
            </a:r>
            <a:r>
              <a:rPr lang="ko-KR" altLang="en-US" sz="1050" b="1" u="sng" dirty="0" smtClean="0">
                <a:solidFill>
                  <a:schemeClr val="tx1"/>
                </a:solidFill>
              </a:rPr>
              <a:t> 버스 배차 없음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  <a:p>
            <a:pPr>
              <a:buBlip>
                <a:blip r:embed="rId5"/>
              </a:buBlip>
            </a:pPr>
            <a:endParaRPr lang="en-US" altLang="ko-KR" sz="1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ko-KR" sz="12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ko-KR" sz="1200" dirty="0" smtClean="0"/>
          </a:p>
          <a:p>
            <a:endParaRPr lang="en-US" altLang="ko-KR" sz="1200" dirty="0" smtClean="0">
              <a:ln w="19050">
                <a:solidFill>
                  <a:schemeClr val="tx1"/>
                </a:solidFill>
              </a:ln>
            </a:endParaRPr>
          </a:p>
          <a:p>
            <a:r>
              <a:rPr lang="ko-KR" altLang="en-US" sz="1200" dirty="0" smtClean="0">
                <a:ln w="19050">
                  <a:solidFill>
                    <a:schemeClr val="tx1"/>
                  </a:solidFill>
                </a:ln>
              </a:rPr>
              <a:t>문의전화 </a:t>
            </a:r>
            <a:r>
              <a:rPr lang="en-US" altLang="ko-KR" sz="1200" dirty="0" smtClean="0">
                <a:ln w="19050">
                  <a:solidFill>
                    <a:schemeClr val="tx1"/>
                  </a:solidFill>
                </a:ln>
              </a:rPr>
              <a:t>: </a:t>
            </a:r>
            <a:r>
              <a:rPr lang="en-US" altLang="ko-KR" sz="1200" b="1" dirty="0" smtClean="0"/>
              <a:t>(053) 850 -5</a:t>
            </a:r>
            <a:r>
              <a:rPr lang="en-US" altLang="ko-K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555</a:t>
            </a:r>
            <a:r>
              <a:rPr lang="en-US" altLang="ko-KR" sz="1200" b="1" dirty="0" smtClean="0"/>
              <a:t> ,5</a:t>
            </a:r>
            <a:r>
              <a:rPr lang="en-US" altLang="ko-KR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912</a:t>
            </a:r>
            <a:endParaRPr lang="ko-KR" altLang="en-US" sz="1200" b="1" u="sng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6712" y="179512"/>
            <a:ext cx="508518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식목행사 </a:t>
            </a:r>
            <a:r>
              <a:rPr lang="ko-KR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</a:t>
            </a:r>
            <a:r>
              <a:rPr lang="ko-KR" alt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청년</a:t>
            </a:r>
            <a:r>
              <a:rPr lang="en-US" altLang="ko-KR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ko-KR" alt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나무를 심다” </a:t>
            </a:r>
            <a:r>
              <a:rPr lang="ko-KR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행사 안내</a:t>
            </a:r>
            <a:endParaRPr lang="ko-KR" alt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00FF"/>
              </a:solidFill>
              <a:effectLst>
                <a:glow rad="228600">
                  <a:srgbClr val="11AF05"/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나의 </a:t>
            </a:r>
            <a:r>
              <a:rPr lang="ko-KR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이름으로 “</a:t>
            </a:r>
            <a:r>
              <a:rPr lang="en-US" altLang="ko-K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DREAM" </a:t>
            </a:r>
            <a:r>
              <a:rPr lang="ko-KR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나무 심기</a:t>
            </a:r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11AF05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ko-KR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11AF05"/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_x33172760" descr="EMB000002f803c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8840" y="8604448"/>
            <a:ext cx="2988065" cy="432048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33056" y="5076056"/>
            <a:ext cx="273630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620688" y="2771801"/>
            <a:ext cx="1512168" cy="7920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각 단과대학 앞 </a:t>
            </a:r>
            <a:r>
              <a:rPr lang="en-US" altLang="ko-KR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9:30</a:t>
            </a:r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스쿨버스</a:t>
            </a:r>
            <a:r>
              <a:rPr lang="en-US" altLang="ko-KR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 </a:t>
            </a:r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출발</a:t>
            </a:r>
            <a:endParaRPr lang="ko-KR" altLang="en-US" sz="1200" dirty="0">
              <a:ln w="12700"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7" name="타원 26"/>
          <p:cNvSpPr/>
          <p:nvPr/>
        </p:nvSpPr>
        <p:spPr>
          <a:xfrm>
            <a:off x="2564904" y="2771801"/>
            <a:ext cx="1512168" cy="7920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1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향토생활관 북편 </a:t>
            </a:r>
            <a:endParaRPr lang="en-US" altLang="ko-KR" sz="1100" dirty="0" smtClean="0">
              <a:ln w="12700"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행사장 도착</a:t>
            </a:r>
            <a:endParaRPr lang="ko-KR" altLang="en-US" sz="1200" dirty="0">
              <a:ln w="12700"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타원 27"/>
          <p:cNvSpPr/>
          <p:nvPr/>
        </p:nvSpPr>
        <p:spPr>
          <a:xfrm>
            <a:off x="2583954" y="3870970"/>
            <a:ext cx="1512168" cy="7920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단과대학별</a:t>
            </a:r>
            <a:endParaRPr lang="en-US" altLang="ko-KR" sz="1200" dirty="0" smtClean="0">
              <a:ln w="12700"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 </a:t>
            </a:r>
            <a:r>
              <a:rPr lang="ko-KR" altLang="en-US" sz="1200" dirty="0" err="1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수목지</a:t>
            </a:r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 도착</a:t>
            </a:r>
            <a:endParaRPr lang="en-US" altLang="ko-KR" sz="1200" dirty="0" smtClean="0">
              <a:ln w="12700"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ko-KR" altLang="en-US" sz="1200" dirty="0" err="1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묘목받기</a:t>
            </a:r>
            <a:r>
              <a:rPr lang="en-US" altLang="ko-KR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,</a:t>
            </a:r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 심기</a:t>
            </a:r>
            <a:endParaRPr lang="en-US" altLang="ko-KR" sz="1200" dirty="0" smtClean="0">
              <a:ln w="12700"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9" name="타원 28"/>
          <p:cNvSpPr/>
          <p:nvPr/>
        </p:nvSpPr>
        <p:spPr>
          <a:xfrm>
            <a:off x="4509120" y="2771801"/>
            <a:ext cx="1512168" cy="7920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신청명단 </a:t>
            </a:r>
            <a:endParaRPr lang="en-US" altLang="ko-KR" sz="1200" dirty="0" smtClean="0">
              <a:ln w="12700"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확인 후 </a:t>
            </a:r>
            <a:r>
              <a:rPr lang="ko-KR" altLang="en-US" sz="1200" dirty="0" err="1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이름판</a:t>
            </a:r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 및</a:t>
            </a:r>
            <a:r>
              <a:rPr lang="en-US" altLang="ko-KR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 </a:t>
            </a:r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장갑 수령</a:t>
            </a:r>
            <a:endParaRPr lang="en-US" altLang="ko-KR" sz="1200" dirty="0" smtClean="0">
              <a:ln w="12700"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0" name="타원 29"/>
          <p:cNvSpPr/>
          <p:nvPr/>
        </p:nvSpPr>
        <p:spPr>
          <a:xfrm>
            <a:off x="692696" y="3851920"/>
            <a:ext cx="1512168" cy="7920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200" dirty="0" err="1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이름판</a:t>
            </a:r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 부착 및</a:t>
            </a:r>
            <a:endParaRPr lang="en-US" altLang="ko-KR" sz="1200" dirty="0" smtClean="0">
              <a:ln w="12700"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간식</a:t>
            </a:r>
            <a:r>
              <a:rPr lang="en-US" altLang="ko-KR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(</a:t>
            </a:r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떡</a:t>
            </a:r>
            <a:r>
              <a:rPr lang="en-US" altLang="ko-KR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,</a:t>
            </a:r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생수</a:t>
            </a:r>
            <a:r>
              <a:rPr lang="en-US" altLang="ko-KR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 제공</a:t>
            </a:r>
            <a:endParaRPr lang="en-US" altLang="ko-KR" sz="1200" dirty="0" smtClean="0">
              <a:ln w="12700"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1" name="오른쪽 화살표 30"/>
          <p:cNvSpPr/>
          <p:nvPr/>
        </p:nvSpPr>
        <p:spPr>
          <a:xfrm>
            <a:off x="2185815" y="3016399"/>
            <a:ext cx="360040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오른쪽 화살표 31"/>
          <p:cNvSpPr/>
          <p:nvPr/>
        </p:nvSpPr>
        <p:spPr>
          <a:xfrm>
            <a:off x="4115172" y="3025924"/>
            <a:ext cx="360040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오른쪽 화살표 32"/>
          <p:cNvSpPr/>
          <p:nvPr/>
        </p:nvSpPr>
        <p:spPr>
          <a:xfrm rot="10800000">
            <a:off x="4096122" y="4139952"/>
            <a:ext cx="360040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오른쪽 화살표 33"/>
          <p:cNvSpPr/>
          <p:nvPr/>
        </p:nvSpPr>
        <p:spPr>
          <a:xfrm rot="10800000">
            <a:off x="2204864" y="4139952"/>
            <a:ext cx="360040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4499595" y="3885828"/>
            <a:ext cx="1512168" cy="7920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식목행사</a:t>
            </a:r>
            <a:endParaRPr lang="en-US" altLang="ko-KR" sz="1200" dirty="0" smtClean="0">
              <a:ln w="12700"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en-US" altLang="ko-KR" sz="1200" dirty="0" smtClean="0">
                <a:ln w="12700"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9:50~</a:t>
            </a:r>
          </a:p>
        </p:txBody>
      </p:sp>
      <p:sp>
        <p:nvSpPr>
          <p:cNvPr id="24" name="오른쪽 화살표 23"/>
          <p:cNvSpPr/>
          <p:nvPr/>
        </p:nvSpPr>
        <p:spPr>
          <a:xfrm rot="5400000">
            <a:off x="5085184" y="3590367"/>
            <a:ext cx="360040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332656" y="5580112"/>
            <a:ext cx="3456384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* </a:t>
            </a:r>
            <a:r>
              <a:rPr lang="ko-KR" altLang="en-US" sz="1000" b="1" dirty="0" smtClean="0"/>
              <a:t>인문대학 앞 </a:t>
            </a:r>
            <a:r>
              <a:rPr lang="en-US" altLang="ko-KR" sz="1000" b="1" dirty="0" smtClean="0"/>
              <a:t>09 :30 </a:t>
            </a:r>
            <a:r>
              <a:rPr lang="ko-KR" altLang="en-US" sz="1000" dirty="0" smtClean="0"/>
              <a:t>출발</a:t>
            </a:r>
            <a:r>
              <a:rPr lang="en-US" altLang="ko-KR" sz="1000" dirty="0" smtClean="0"/>
              <a:t>-</a:t>
            </a:r>
            <a:r>
              <a:rPr lang="ko-KR" altLang="en-US" sz="1000" b="1" dirty="0" smtClean="0"/>
              <a:t>경상대학 앞 </a:t>
            </a:r>
            <a:r>
              <a:rPr lang="en-US" altLang="ko-KR" sz="1000" dirty="0" smtClean="0"/>
              <a:t>09 :32-35 </a:t>
            </a:r>
            <a:r>
              <a:rPr lang="ko-KR" altLang="en-US" sz="1000" dirty="0" smtClean="0"/>
              <a:t>도착 및 출발</a:t>
            </a:r>
            <a:r>
              <a:rPr lang="en-US" altLang="ko-KR" sz="1000" dirty="0" smtClean="0"/>
              <a:t>-</a:t>
            </a:r>
            <a:r>
              <a:rPr lang="ko-KR" altLang="en-US" sz="1000" dirty="0" smtClean="0"/>
              <a:t>기숙사 </a:t>
            </a:r>
            <a:r>
              <a:rPr lang="ko-KR" altLang="en-US" sz="1000" dirty="0" err="1" smtClean="0"/>
              <a:t>우리들식당</a:t>
            </a:r>
            <a:r>
              <a:rPr lang="ko-KR" altLang="en-US" sz="1000" dirty="0" smtClean="0"/>
              <a:t> 앞 하차</a:t>
            </a:r>
            <a:r>
              <a:rPr lang="en-US" altLang="ko-KR" sz="1000" dirty="0" smtClean="0"/>
              <a:t>(09:40)-</a:t>
            </a:r>
            <a:r>
              <a:rPr lang="ko-KR" altLang="en-US" sz="1000" dirty="0" smtClean="0"/>
              <a:t>행사장도착</a:t>
            </a:r>
            <a:r>
              <a:rPr lang="en-US" altLang="ko-KR" sz="1000" dirty="0" smtClean="0"/>
              <a:t>(09 :50)</a:t>
            </a:r>
          </a:p>
          <a:p>
            <a:r>
              <a:rPr lang="ko-KR" altLang="en-US" sz="1000" dirty="0" smtClean="0"/>
              <a:t/>
            </a:r>
            <a:br>
              <a:rPr lang="ko-KR" altLang="en-US" sz="1000" dirty="0" smtClean="0"/>
            </a:br>
            <a:r>
              <a:rPr lang="ko-KR" altLang="en-US" sz="1000" dirty="0" smtClean="0"/>
              <a:t>* </a:t>
            </a:r>
            <a:r>
              <a:rPr lang="ko-KR" altLang="en-US" sz="1000" b="1" dirty="0" smtClean="0"/>
              <a:t>공과대학 앞 </a:t>
            </a:r>
            <a:r>
              <a:rPr lang="en-US" altLang="ko-KR" sz="1000" b="1" dirty="0" smtClean="0"/>
              <a:t>09:30 </a:t>
            </a:r>
            <a:r>
              <a:rPr lang="ko-KR" altLang="en-US" sz="1000" dirty="0" smtClean="0"/>
              <a:t>출발</a:t>
            </a:r>
            <a:r>
              <a:rPr lang="en-US" altLang="ko-KR" sz="1000" dirty="0" smtClean="0"/>
              <a:t>-</a:t>
            </a:r>
            <a:r>
              <a:rPr lang="ko-KR" altLang="en-US" sz="1000" b="1" dirty="0" smtClean="0"/>
              <a:t>정보통신대학 앞 </a:t>
            </a:r>
            <a:r>
              <a:rPr lang="en-US" altLang="ko-KR" sz="1000" dirty="0" smtClean="0"/>
              <a:t>09 :32-</a:t>
            </a:r>
            <a:r>
              <a:rPr lang="ko-KR" altLang="en-US" sz="1000" dirty="0" smtClean="0"/>
              <a:t>도착 및 출발</a:t>
            </a:r>
            <a:r>
              <a:rPr lang="en-US" altLang="ko-KR" sz="1000" dirty="0" smtClean="0"/>
              <a:t>- </a:t>
            </a:r>
            <a:r>
              <a:rPr lang="ko-KR" altLang="en-US" sz="1000" dirty="0" smtClean="0"/>
              <a:t>기숙사 </a:t>
            </a:r>
            <a:r>
              <a:rPr lang="ko-KR" altLang="en-US" sz="1000" dirty="0" err="1" smtClean="0"/>
              <a:t>우리들식당</a:t>
            </a:r>
            <a:r>
              <a:rPr lang="ko-KR" altLang="en-US" sz="1000" dirty="0" smtClean="0"/>
              <a:t> 앞 하차</a:t>
            </a:r>
            <a:r>
              <a:rPr lang="en-US" altLang="ko-KR" sz="1000" dirty="0" smtClean="0"/>
              <a:t>(09:40)-</a:t>
            </a:r>
            <a:r>
              <a:rPr lang="ko-KR" altLang="en-US" sz="1000" dirty="0" smtClean="0"/>
              <a:t>행사장도착</a:t>
            </a:r>
            <a:r>
              <a:rPr lang="en-US" altLang="ko-KR" sz="1000" dirty="0" smtClean="0"/>
              <a:t>(09 :50)</a:t>
            </a:r>
            <a:br>
              <a:rPr lang="en-US" altLang="ko-KR" sz="1000" dirty="0" smtClean="0"/>
            </a:br>
            <a:endParaRPr lang="en-US" altLang="ko-KR" sz="1000" dirty="0" smtClean="0"/>
          </a:p>
          <a:p>
            <a:pPr>
              <a:buFont typeface="Arial" charset="0"/>
              <a:buChar char="•"/>
            </a:pPr>
            <a:r>
              <a:rPr lang="ko-KR" altLang="en-US" sz="1000" b="1" dirty="0" smtClean="0"/>
              <a:t> 자연과학대학 앞 </a:t>
            </a:r>
            <a:r>
              <a:rPr lang="en-US" altLang="ko-KR" sz="1000" b="1" dirty="0" smtClean="0"/>
              <a:t>09:30 </a:t>
            </a:r>
            <a:r>
              <a:rPr lang="ko-KR" altLang="en-US" sz="1000" dirty="0" smtClean="0"/>
              <a:t>출발</a:t>
            </a:r>
            <a:r>
              <a:rPr lang="en-US" altLang="ko-KR" sz="1000" dirty="0" smtClean="0"/>
              <a:t>-</a:t>
            </a:r>
            <a:r>
              <a:rPr lang="ko-KR" altLang="en-US" sz="1000" b="1" dirty="0" smtClean="0"/>
              <a:t>사범대학 앞 </a:t>
            </a:r>
            <a:r>
              <a:rPr lang="en-US" altLang="ko-KR" sz="1000" dirty="0" smtClean="0"/>
              <a:t>09 :32-35 </a:t>
            </a:r>
            <a:r>
              <a:rPr lang="ko-KR" altLang="en-US" sz="1000" dirty="0" smtClean="0"/>
              <a:t>도착 및 출발</a:t>
            </a:r>
            <a:r>
              <a:rPr lang="en-US" altLang="ko-KR" sz="1000" dirty="0" smtClean="0"/>
              <a:t>-</a:t>
            </a:r>
            <a:r>
              <a:rPr lang="ko-KR" altLang="en-US" sz="1000" dirty="0" smtClean="0"/>
              <a:t>기숙사 </a:t>
            </a:r>
            <a:r>
              <a:rPr lang="ko-KR" altLang="en-US" sz="1000" dirty="0" err="1" smtClean="0"/>
              <a:t>우리들식당</a:t>
            </a:r>
            <a:r>
              <a:rPr lang="ko-KR" altLang="en-US" sz="1000" dirty="0" smtClean="0"/>
              <a:t> 앞 하차</a:t>
            </a:r>
            <a:r>
              <a:rPr lang="en-US" altLang="ko-KR" sz="1000" dirty="0" smtClean="0"/>
              <a:t>(09:40)-</a:t>
            </a:r>
            <a:r>
              <a:rPr lang="ko-KR" altLang="en-US" sz="1000" dirty="0" smtClean="0"/>
              <a:t>행사장도착</a:t>
            </a:r>
            <a:r>
              <a:rPr lang="en-US" altLang="ko-KR" sz="1000" dirty="0" smtClean="0"/>
              <a:t>(09:50)</a:t>
            </a:r>
            <a:br>
              <a:rPr lang="en-US" altLang="ko-KR" sz="1000" dirty="0" smtClean="0"/>
            </a:br>
            <a:endParaRPr lang="en-US" altLang="ko-KR" sz="1000" dirty="0" smtClean="0"/>
          </a:p>
          <a:p>
            <a:pPr>
              <a:buFont typeface="Arial" charset="0"/>
              <a:buChar char="•"/>
            </a:pPr>
            <a:r>
              <a:rPr lang="en-US" altLang="ko-KR" sz="1000" dirty="0" smtClean="0"/>
              <a:t> *</a:t>
            </a:r>
            <a:r>
              <a:rPr lang="ko-KR" altLang="en-US" sz="1000" b="1" dirty="0" smtClean="0"/>
              <a:t>생명환경대학 앞 </a:t>
            </a:r>
            <a:r>
              <a:rPr lang="en-US" altLang="ko-KR" sz="1000" dirty="0" smtClean="0"/>
              <a:t>09:30 </a:t>
            </a:r>
            <a:r>
              <a:rPr lang="ko-KR" altLang="en-US" sz="1000" dirty="0" smtClean="0"/>
              <a:t>출발</a:t>
            </a:r>
            <a:r>
              <a:rPr lang="en-US" altLang="ko-KR" sz="1000" dirty="0" smtClean="0"/>
              <a:t>-</a:t>
            </a:r>
            <a:r>
              <a:rPr lang="ko-KR" altLang="en-US" sz="1000" b="1" dirty="0" smtClean="0"/>
              <a:t>재활과학대학 앞 </a:t>
            </a:r>
            <a:r>
              <a:rPr lang="en-US" altLang="ko-KR" sz="1000" dirty="0" smtClean="0"/>
              <a:t>09:32-35 </a:t>
            </a:r>
            <a:r>
              <a:rPr lang="ko-KR" altLang="en-US" sz="1000" dirty="0" smtClean="0"/>
              <a:t>도착 및 출발</a:t>
            </a:r>
            <a:r>
              <a:rPr lang="en-US" altLang="ko-KR" sz="1000" dirty="0" smtClean="0"/>
              <a:t>-</a:t>
            </a:r>
            <a:r>
              <a:rPr lang="ko-KR" altLang="en-US" sz="1000" dirty="0" smtClean="0"/>
              <a:t>기숙사 </a:t>
            </a:r>
            <a:r>
              <a:rPr lang="ko-KR" altLang="en-US" sz="1000" dirty="0" err="1" smtClean="0"/>
              <a:t>우리들식당</a:t>
            </a:r>
            <a:r>
              <a:rPr lang="ko-KR" altLang="en-US" sz="1000" dirty="0" smtClean="0"/>
              <a:t> 앞 하차</a:t>
            </a:r>
            <a:r>
              <a:rPr lang="en-US" altLang="ko-KR" sz="1000" dirty="0" smtClean="0"/>
              <a:t>(09:40)-</a:t>
            </a:r>
            <a:r>
              <a:rPr lang="ko-KR" altLang="en-US" sz="1000" dirty="0" smtClean="0"/>
              <a:t>행사장도착</a:t>
            </a:r>
            <a:r>
              <a:rPr lang="en-US" altLang="ko-KR" sz="1000" dirty="0" smtClean="0"/>
              <a:t>(09:50)</a:t>
            </a:r>
            <a:br>
              <a:rPr lang="en-US" altLang="ko-KR" sz="1000" dirty="0" smtClean="0"/>
            </a:br>
            <a:r>
              <a:rPr lang="en-US" altLang="ko-KR" sz="1000" dirty="0" smtClean="0"/>
              <a:t> </a:t>
            </a:r>
            <a:br>
              <a:rPr lang="en-US" altLang="ko-KR" sz="1000" dirty="0" smtClean="0"/>
            </a:br>
            <a:r>
              <a:rPr lang="en-US" altLang="ko-KR" sz="1000" b="1" dirty="0" smtClean="0"/>
              <a:t>( </a:t>
            </a:r>
            <a:r>
              <a:rPr lang="en-US" altLang="ko-KR" sz="1000" b="1" dirty="0" smtClean="0">
                <a:solidFill>
                  <a:srgbClr val="FFFF00"/>
                </a:solidFill>
              </a:rPr>
              <a:t>* </a:t>
            </a:r>
            <a:r>
              <a:rPr lang="ko-KR" altLang="en-US" sz="1050" b="1" dirty="0" smtClean="0">
                <a:solidFill>
                  <a:srgbClr val="FF3300"/>
                </a:solidFill>
              </a:rPr>
              <a:t>법과</a:t>
            </a:r>
            <a:r>
              <a:rPr lang="en-US" altLang="ko-KR" sz="1050" b="1" dirty="0" smtClean="0">
                <a:solidFill>
                  <a:srgbClr val="FF3300"/>
                </a:solidFill>
              </a:rPr>
              <a:t>, </a:t>
            </a:r>
            <a:r>
              <a:rPr lang="ko-KR" altLang="en-US" sz="1050" b="1" dirty="0" smtClean="0">
                <a:solidFill>
                  <a:srgbClr val="FF3300"/>
                </a:solidFill>
              </a:rPr>
              <a:t>행정대학</a:t>
            </a:r>
            <a:r>
              <a:rPr lang="en-US" altLang="ko-KR" sz="1050" b="1" dirty="0" smtClean="0">
                <a:solidFill>
                  <a:srgbClr val="FF3300"/>
                </a:solidFill>
              </a:rPr>
              <a:t>, </a:t>
            </a:r>
            <a:r>
              <a:rPr lang="ko-KR" altLang="en-US" sz="1050" b="1" dirty="0" smtClean="0">
                <a:solidFill>
                  <a:srgbClr val="FF3300"/>
                </a:solidFill>
              </a:rPr>
              <a:t>사회과학대학</a:t>
            </a:r>
            <a:r>
              <a:rPr lang="en-US" altLang="ko-KR" sz="1050" b="1" dirty="0" smtClean="0">
                <a:solidFill>
                  <a:srgbClr val="FF3300"/>
                </a:solidFill>
              </a:rPr>
              <a:t>, </a:t>
            </a:r>
            <a:r>
              <a:rPr lang="ko-KR" altLang="en-US" sz="1050" b="1" dirty="0" smtClean="0">
                <a:solidFill>
                  <a:srgbClr val="FF3300"/>
                </a:solidFill>
              </a:rPr>
              <a:t>조형예술대학은 </a:t>
            </a:r>
            <a:endParaRPr lang="en-US" altLang="ko-KR" sz="1050" b="1" dirty="0" smtClean="0">
              <a:solidFill>
                <a:srgbClr val="FF3300"/>
              </a:solidFill>
            </a:endParaRPr>
          </a:p>
          <a:p>
            <a:r>
              <a:rPr lang="en-US" altLang="ko-KR" sz="1050" b="1" dirty="0" smtClean="0">
                <a:solidFill>
                  <a:srgbClr val="FF3300"/>
                </a:solidFill>
              </a:rPr>
              <a:t>   </a:t>
            </a:r>
            <a:r>
              <a:rPr lang="ko-KR" altLang="en-US" sz="1050" b="1" dirty="0" smtClean="0">
                <a:solidFill>
                  <a:srgbClr val="FF3300"/>
                </a:solidFill>
              </a:rPr>
              <a:t>버스 배차가 없으니 양지하여 주시기 바랍니다</a:t>
            </a:r>
            <a:r>
              <a:rPr lang="en-US" altLang="ko-KR" sz="1050" b="1" dirty="0" smtClean="0">
                <a:solidFill>
                  <a:srgbClr val="FF3300"/>
                </a:solidFill>
              </a:rPr>
              <a:t>.)</a:t>
            </a:r>
            <a:endParaRPr lang="ko-KR" altLang="en-US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548680" y="5220072"/>
            <a:ext cx="2952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rgbClr val="0000FF"/>
                </a:solidFill>
                <a:latin typeface="다음_SemiBold" pitchFamily="2" charset="-127"/>
                <a:ea typeface="다음_SemiBold" pitchFamily="2" charset="-127"/>
              </a:rPr>
              <a:t>스쿨버스  출발 시간 안내</a:t>
            </a:r>
            <a:endParaRPr lang="ko-KR" altLang="en-US" sz="1100" b="1" dirty="0">
              <a:solidFill>
                <a:srgbClr val="0000FF"/>
              </a:solidFill>
              <a:latin typeface="다음_SemiBold" pitchFamily="2" charset="-127"/>
              <a:ea typeface="다음_SemiBold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116</Words>
  <Application>Microsoft Office PowerPoint</Application>
  <PresentationFormat>화면 슬라이드 쇼(4:3)</PresentationFormat>
  <Paragraphs>40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61</cp:revision>
  <cp:lastPrinted>2012-04-03T05:55:02Z</cp:lastPrinted>
  <dcterms:created xsi:type="dcterms:W3CDTF">2012-03-26T01:29:50Z</dcterms:created>
  <dcterms:modified xsi:type="dcterms:W3CDTF">2012-04-03T05:55:20Z</dcterms:modified>
</cp:coreProperties>
</file>