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51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9C05B-506F-468D-91E8-69A2EDB505E4}" type="datetimeFigureOut">
              <a:rPr lang="ko-KR" altLang="en-US" smtClean="0"/>
              <a:pPr/>
              <a:t>2012-05-02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36C4E-9924-4A63-BD31-361AB14B449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9C05B-506F-468D-91E8-69A2EDB505E4}" type="datetimeFigureOut">
              <a:rPr lang="ko-KR" altLang="en-US" smtClean="0"/>
              <a:pPr/>
              <a:t>2012-05-02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36C4E-9924-4A63-BD31-361AB14B449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9C05B-506F-468D-91E8-69A2EDB505E4}" type="datetimeFigureOut">
              <a:rPr lang="ko-KR" altLang="en-US" smtClean="0"/>
              <a:pPr/>
              <a:t>2012-05-02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36C4E-9924-4A63-BD31-361AB14B449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9C05B-506F-468D-91E8-69A2EDB505E4}" type="datetimeFigureOut">
              <a:rPr lang="ko-KR" altLang="en-US" smtClean="0"/>
              <a:pPr/>
              <a:t>2012-05-02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36C4E-9924-4A63-BD31-361AB14B449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9C05B-506F-468D-91E8-69A2EDB505E4}" type="datetimeFigureOut">
              <a:rPr lang="ko-KR" altLang="en-US" smtClean="0"/>
              <a:pPr/>
              <a:t>2012-05-02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36C4E-9924-4A63-BD31-361AB14B449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9C05B-506F-468D-91E8-69A2EDB505E4}" type="datetimeFigureOut">
              <a:rPr lang="ko-KR" altLang="en-US" smtClean="0"/>
              <a:pPr/>
              <a:t>2012-05-02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36C4E-9924-4A63-BD31-361AB14B449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9C05B-506F-468D-91E8-69A2EDB505E4}" type="datetimeFigureOut">
              <a:rPr lang="ko-KR" altLang="en-US" smtClean="0"/>
              <a:pPr/>
              <a:t>2012-05-02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36C4E-9924-4A63-BD31-361AB14B449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9C05B-506F-468D-91E8-69A2EDB505E4}" type="datetimeFigureOut">
              <a:rPr lang="ko-KR" altLang="en-US" smtClean="0"/>
              <a:pPr/>
              <a:t>2012-05-02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36C4E-9924-4A63-BD31-361AB14B449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9C05B-506F-468D-91E8-69A2EDB505E4}" type="datetimeFigureOut">
              <a:rPr lang="ko-KR" altLang="en-US" smtClean="0"/>
              <a:pPr/>
              <a:t>2012-05-02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36C4E-9924-4A63-BD31-361AB14B449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9C05B-506F-468D-91E8-69A2EDB505E4}" type="datetimeFigureOut">
              <a:rPr lang="ko-KR" altLang="en-US" smtClean="0"/>
              <a:pPr/>
              <a:t>2012-05-02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36C4E-9924-4A63-BD31-361AB14B449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9C05B-506F-468D-91E8-69A2EDB505E4}" type="datetimeFigureOut">
              <a:rPr lang="ko-KR" altLang="en-US" smtClean="0"/>
              <a:pPr/>
              <a:t>2012-05-02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36C4E-9924-4A63-BD31-361AB14B449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9C05B-506F-468D-91E8-69A2EDB505E4}" type="datetimeFigureOut">
              <a:rPr lang="ko-KR" altLang="en-US" smtClean="0"/>
              <a:pPr/>
              <a:t>2012-05-02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36C4E-9924-4A63-BD31-361AB14B449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수도권 정비 권역">
            <a:hlinkClick r:id=""/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0"/>
            <a:ext cx="7027035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화면 슬라이드 쇼(4:3)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KKC1505</dc:creator>
  <cp:lastModifiedBy>user</cp:lastModifiedBy>
  <cp:revision>1</cp:revision>
  <dcterms:created xsi:type="dcterms:W3CDTF">2012-04-30T22:34:54Z</dcterms:created>
  <dcterms:modified xsi:type="dcterms:W3CDTF">2012-05-02T00:13:18Z</dcterms:modified>
</cp:coreProperties>
</file>