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64" r:id="rId5"/>
    <p:sldId id="258" r:id="rId6"/>
    <p:sldId id="263" r:id="rId7"/>
    <p:sldId id="259" r:id="rId8"/>
    <p:sldId id="262" r:id="rId9"/>
    <p:sldId id="260" r:id="rId10"/>
    <p:sldId id="261" r:id="rId11"/>
    <p:sldId id="265" r:id="rId1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B211-C0C3-42BC-9CD0-EAB11590CAEA}" type="datetimeFigureOut">
              <a:rPr lang="ko-KR" altLang="en-US" smtClean="0"/>
              <a:pPr/>
              <a:t>2010-10-25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45AAD-DA7A-441A-8BA2-35B4D6C7398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B211-C0C3-42BC-9CD0-EAB11590CAEA}" type="datetimeFigureOut">
              <a:rPr lang="ko-KR" altLang="en-US" smtClean="0"/>
              <a:pPr/>
              <a:t>2010-10-25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45AAD-DA7A-441A-8BA2-35B4D6C7398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B211-C0C3-42BC-9CD0-EAB11590CAEA}" type="datetimeFigureOut">
              <a:rPr lang="ko-KR" altLang="en-US" smtClean="0"/>
              <a:pPr/>
              <a:t>2010-10-25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45AAD-DA7A-441A-8BA2-35B4D6C7398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B211-C0C3-42BC-9CD0-EAB11590CAEA}" type="datetimeFigureOut">
              <a:rPr lang="ko-KR" altLang="en-US" smtClean="0"/>
              <a:pPr/>
              <a:t>2010-10-25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45AAD-DA7A-441A-8BA2-35B4D6C7398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B211-C0C3-42BC-9CD0-EAB11590CAEA}" type="datetimeFigureOut">
              <a:rPr lang="ko-KR" altLang="en-US" smtClean="0"/>
              <a:pPr/>
              <a:t>2010-10-25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45AAD-DA7A-441A-8BA2-35B4D6C7398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B211-C0C3-42BC-9CD0-EAB11590CAEA}" type="datetimeFigureOut">
              <a:rPr lang="ko-KR" altLang="en-US" smtClean="0"/>
              <a:pPr/>
              <a:t>2010-10-25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45AAD-DA7A-441A-8BA2-35B4D6C7398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B211-C0C3-42BC-9CD0-EAB11590CAEA}" type="datetimeFigureOut">
              <a:rPr lang="ko-KR" altLang="en-US" smtClean="0"/>
              <a:pPr/>
              <a:t>2010-10-25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45AAD-DA7A-441A-8BA2-35B4D6C7398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B211-C0C3-42BC-9CD0-EAB11590CAEA}" type="datetimeFigureOut">
              <a:rPr lang="ko-KR" altLang="en-US" smtClean="0"/>
              <a:pPr/>
              <a:t>2010-10-25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45AAD-DA7A-441A-8BA2-35B4D6C7398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B211-C0C3-42BC-9CD0-EAB11590CAEA}" type="datetimeFigureOut">
              <a:rPr lang="ko-KR" altLang="en-US" smtClean="0"/>
              <a:pPr/>
              <a:t>2010-10-25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45AAD-DA7A-441A-8BA2-35B4D6C7398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B211-C0C3-42BC-9CD0-EAB11590CAEA}" type="datetimeFigureOut">
              <a:rPr lang="ko-KR" altLang="en-US" smtClean="0"/>
              <a:pPr/>
              <a:t>2010-10-25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45AAD-DA7A-441A-8BA2-35B4D6C7398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B211-C0C3-42BC-9CD0-EAB11590CAEA}" type="datetimeFigureOut">
              <a:rPr lang="ko-KR" altLang="en-US" smtClean="0"/>
              <a:pPr/>
              <a:t>2010-10-25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45AAD-DA7A-441A-8BA2-35B4D6C7398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0B211-C0C3-42BC-9CD0-EAB11590CAEA}" type="datetimeFigureOut">
              <a:rPr lang="ko-KR" altLang="en-US" smtClean="0"/>
              <a:pPr/>
              <a:t>2010-10-25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45AAD-DA7A-441A-8BA2-35B4D6C7398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4215" t="8859" r="776" b="10669"/>
          <a:stretch>
            <a:fillRect/>
          </a:stretch>
        </p:blipFill>
        <p:spPr bwMode="auto">
          <a:xfrm>
            <a:off x="899592" y="149518"/>
            <a:ext cx="7344816" cy="6303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45333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/>
              <a:t>런던 타워 브리지</a:t>
            </a:r>
            <a:endParaRPr lang="ko-KR" altLang="en-US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488668"/>
            <a:ext cx="914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/>
              <a:t>워싱턴 </a:t>
            </a:r>
            <a:r>
              <a:rPr lang="en-US" altLang="ko-KR" b="1" dirty="0" smtClean="0"/>
              <a:t>DC</a:t>
            </a:r>
            <a:endParaRPr lang="ko-KR" alt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4215" t="11517" r="1367" b="11408"/>
          <a:stretch>
            <a:fillRect/>
          </a:stretch>
        </p:blipFill>
        <p:spPr bwMode="auto">
          <a:xfrm>
            <a:off x="683568" y="116632"/>
            <a:ext cx="7560840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9531" t="8121" r="776" b="10669"/>
          <a:stretch>
            <a:fillRect/>
          </a:stretch>
        </p:blipFill>
        <p:spPr bwMode="auto">
          <a:xfrm>
            <a:off x="1043608" y="116632"/>
            <a:ext cx="6696744" cy="624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914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/>
              <a:t>워싱턴 </a:t>
            </a:r>
            <a:r>
              <a:rPr lang="en-US" altLang="ko-KR" b="1" dirty="0" smtClean="0"/>
              <a:t>DC</a:t>
            </a:r>
            <a:endParaRPr lang="ko-KR" altLang="en-US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30121" t="10660" r="1424" b="12031"/>
          <a:stretch>
            <a:fillRect/>
          </a:stretch>
        </p:blipFill>
        <p:spPr bwMode="auto">
          <a:xfrm>
            <a:off x="1043608" y="116632"/>
            <a:ext cx="7128792" cy="6440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160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/>
              <a:t>런던 타워 브리지</a:t>
            </a:r>
            <a:endParaRPr lang="ko-KR" altLang="en-US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암스테르다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3"/>
            <a:ext cx="8280920" cy="629505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45333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/>
              <a:t>암스테르담</a:t>
            </a:r>
            <a:endParaRPr lang="ko-KR" altLang="en-US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8940" t="8121" r="1367" b="12515"/>
          <a:stretch>
            <a:fillRect/>
          </a:stretch>
        </p:blipFill>
        <p:spPr bwMode="auto">
          <a:xfrm>
            <a:off x="1115616" y="116632"/>
            <a:ext cx="6797556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45333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/>
              <a:t>암스테르담</a:t>
            </a:r>
            <a:endParaRPr lang="ko-KR" altLang="en-US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팔바노마"/>
          <p:cNvPicPr>
            <a:picLocks noChangeAspect="1" noChangeArrowheads="1"/>
          </p:cNvPicPr>
          <p:nvPr/>
        </p:nvPicPr>
        <p:blipFill>
          <a:blip r:embed="rId2" cstate="print"/>
          <a:srcRect l="7680" t="5278" r="4783" b="5278"/>
          <a:stretch>
            <a:fillRect/>
          </a:stretch>
        </p:blipFill>
        <p:spPr bwMode="auto">
          <a:xfrm>
            <a:off x="229666" y="332656"/>
            <a:ext cx="8599772" cy="56166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44404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err="1" smtClean="0"/>
              <a:t>팔마노마</a:t>
            </a:r>
            <a:endParaRPr lang="ko-KR" altLang="en-US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8940" t="14461" r="776" b="9931"/>
          <a:stretch>
            <a:fillRect/>
          </a:stretch>
        </p:blipFill>
        <p:spPr bwMode="auto">
          <a:xfrm>
            <a:off x="971600" y="188640"/>
            <a:ext cx="7200800" cy="6197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44404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err="1" smtClean="0"/>
              <a:t>팔마노마</a:t>
            </a:r>
            <a:endParaRPr lang="ko-KR" altLang="en-US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44404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필라델피아</a:t>
            </a:r>
            <a:endParaRPr lang="ko-KR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4312" t="8859" r="1270" b="12146"/>
          <a:stretch>
            <a:fillRect/>
          </a:stretch>
        </p:blipFill>
        <p:spPr bwMode="auto">
          <a:xfrm>
            <a:off x="827584" y="188640"/>
            <a:ext cx="7344816" cy="6237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8350" t="11477" r="776" b="10669"/>
          <a:stretch>
            <a:fillRect/>
          </a:stretch>
        </p:blipFill>
        <p:spPr bwMode="auto">
          <a:xfrm>
            <a:off x="971600" y="116632"/>
            <a:ext cx="7128792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44404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/>
              <a:t>필라델피아</a:t>
            </a:r>
            <a:endParaRPr lang="ko-KR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뉴욕"/>
          <p:cNvPicPr>
            <a:picLocks noChangeAspect="1" noChangeArrowheads="1"/>
          </p:cNvPicPr>
          <p:nvPr/>
        </p:nvPicPr>
        <p:blipFill>
          <a:blip r:embed="rId2" cstate="print"/>
          <a:srcRect t="29254"/>
          <a:stretch>
            <a:fillRect/>
          </a:stretch>
        </p:blipFill>
        <p:spPr bwMode="auto">
          <a:xfrm>
            <a:off x="611561" y="404664"/>
            <a:ext cx="8095991" cy="36724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/>
              <a:t>뉴욕 맨하튼</a:t>
            </a:r>
            <a:endParaRPr lang="ko-KR" altLang="en-US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18</Words>
  <Application>Microsoft Office PowerPoint</Application>
  <PresentationFormat>화면 슬라이드 쇼(4:3)</PresentationFormat>
  <Paragraphs>11</Paragraphs>
  <Slides>11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12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</vt:vector>
  </TitlesOfParts>
  <Company>sch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urbanp</dc:creator>
  <cp:lastModifiedBy>urbanp</cp:lastModifiedBy>
  <cp:revision>10</cp:revision>
  <dcterms:created xsi:type="dcterms:W3CDTF">2010-10-15T02:47:13Z</dcterms:created>
  <dcterms:modified xsi:type="dcterms:W3CDTF">2010-10-25T05:48:44Z</dcterms:modified>
</cp:coreProperties>
</file>